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8" r:id="rId5"/>
    <p:sldId id="259" r:id="rId6"/>
    <p:sldId id="302" r:id="rId7"/>
    <p:sldId id="272" r:id="rId8"/>
    <p:sldId id="301" r:id="rId9"/>
    <p:sldId id="307" r:id="rId10"/>
    <p:sldId id="263" r:id="rId11"/>
    <p:sldId id="270" r:id="rId12"/>
    <p:sldId id="299" r:id="rId13"/>
    <p:sldId id="300" r:id="rId14"/>
    <p:sldId id="318" r:id="rId15"/>
    <p:sldId id="261" r:id="rId16"/>
    <p:sldId id="262" r:id="rId17"/>
    <p:sldId id="305" r:id="rId18"/>
    <p:sldId id="310" r:id="rId19"/>
    <p:sldId id="292" r:id="rId20"/>
    <p:sldId id="260" r:id="rId21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dor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198"/>
    <a:srgbClr val="74CEBB"/>
    <a:srgbClr val="B8E6DC"/>
    <a:srgbClr val="2B7D6B"/>
    <a:srgbClr val="303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6"/>
    <p:restoredTop sz="77142"/>
  </p:normalViewPr>
  <p:slideViewPr>
    <p:cSldViewPr snapToGrid="0" showGuides="1">
      <p:cViewPr varScale="1">
        <p:scale>
          <a:sx n="58" d="100"/>
          <a:sy n="58" d="100"/>
        </p:scale>
        <p:origin x="912" y="42"/>
      </p:cViewPr>
      <p:guideLst>
        <p:guide orient="horz" pos="1968"/>
        <p:guide pos="37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95A747-8555-4E19-AB85-A3E1B43E6E4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 dirty="0">
                <a:sym typeface="+mn-ea"/>
              </a:rPr>
              <a:t>Click here to edit the master text style</a:t>
            </a:r>
            <a:endParaRPr lang="zh-CN" altLang="en-US" sz="2800" strike="noStrike" noProof="1" dirty="0"/>
          </a:p>
          <a:p>
            <a:pPr lvl="1" fontAlgn="auto"/>
            <a:r>
              <a:rPr lang="zh-CN" altLang="en-US" sz="2800" strike="noStrike" noProof="1" dirty="0">
                <a:sym typeface="+mn-ea"/>
              </a:rPr>
              <a:t>The second level</a:t>
            </a:r>
            <a:endParaRPr lang="zh-CN" altLang="en-US" sz="2800" strike="noStrike" noProof="1" dirty="0"/>
          </a:p>
          <a:p>
            <a:pPr lvl="2" fontAlgn="auto"/>
            <a:r>
              <a:rPr lang="zh-CN" altLang="en-US" sz="2800" strike="noStrike" noProof="1" dirty="0">
                <a:sym typeface="+mn-ea"/>
              </a:rPr>
              <a:t>The third level</a:t>
            </a:r>
            <a:endParaRPr lang="zh-CN" altLang="en-US" sz="2800" strike="noStrike" noProof="1" dirty="0"/>
          </a:p>
          <a:p>
            <a:pPr lvl="3" fontAlgn="auto"/>
            <a:r>
              <a:rPr lang="zh-CN" altLang="en-US" sz="2800" strike="noStrike" noProof="1" dirty="0">
                <a:sym typeface="+mn-ea"/>
              </a:rPr>
              <a:t>The fourth level</a:t>
            </a:r>
            <a:endParaRPr lang="zh-CN" altLang="en-US" sz="2800" strike="noStrike" noProof="1" dirty="0"/>
          </a:p>
          <a:p>
            <a:pPr lvl="4" fontAlgn="auto"/>
            <a:r>
              <a:rPr lang="zh-CN" altLang="en-US" sz="2800" strike="noStrike" noProof="1" dirty="0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2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8" name="文本框 7"/>
          <p:cNvSpPr txBox="1"/>
          <p:nvPr/>
        </p:nvSpPr>
        <p:spPr>
          <a:xfrm>
            <a:off x="3510915" y="2493645"/>
            <a:ext cx="45815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ro-RO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MÎNDRIȘORU TUDOR-GABRIEL</a:t>
            </a:r>
            <a:endParaRPr lang="ro-RO" altLang="zh-CN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099" name="文本框 25"/>
          <p:cNvSpPr txBox="1"/>
          <p:nvPr/>
        </p:nvSpPr>
        <p:spPr>
          <a:xfrm>
            <a:off x="3511550" y="2081530"/>
            <a:ext cx="4660900" cy="33718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ro-RO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propusă de</a:t>
            </a:r>
            <a:endParaRPr lang="ro-RO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00" name="文本框 4"/>
          <p:cNvSpPr txBox="1"/>
          <p:nvPr/>
        </p:nvSpPr>
        <p:spPr>
          <a:xfrm>
            <a:off x="3591243" y="614680"/>
            <a:ext cx="4500880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Doctor Help</a:t>
            </a:r>
            <a:endParaRPr lang="ro-RO" altLang="en-US" sz="60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4403725" y="5039678"/>
            <a:ext cx="3082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ro-RO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OLARIU FLORIN</a:t>
            </a:r>
            <a:endParaRPr lang="ro-RO" altLang="zh-CN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3654425" y="4587240"/>
            <a:ext cx="4660900" cy="33718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US" altLang="ro-RO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îndrumător</a:t>
            </a:r>
            <a:endParaRPr lang="en-US" altLang="ro-RO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40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343" name="文本框 8"/>
          <p:cNvSpPr txBox="1"/>
          <p:nvPr/>
        </p:nvSpPr>
        <p:spPr>
          <a:xfrm>
            <a:off x="1176338" y="454025"/>
            <a:ext cx="10591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DEMO 2</a:t>
            </a:r>
            <a:endParaRPr lang="ro-RO" alt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demo 2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76655" y="900430"/>
            <a:ext cx="10317480" cy="5466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40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343" name="文本框 8"/>
          <p:cNvSpPr txBox="1"/>
          <p:nvPr/>
        </p:nvSpPr>
        <p:spPr>
          <a:xfrm>
            <a:off x="1176338" y="454025"/>
            <a:ext cx="10591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DEMO 3</a:t>
            </a:r>
            <a:endParaRPr lang="ro-RO" alt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" name="demo 3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76655" y="895350"/>
            <a:ext cx="10316845" cy="5465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40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343" name="文本框 8"/>
          <p:cNvSpPr txBox="1"/>
          <p:nvPr/>
        </p:nvSpPr>
        <p:spPr>
          <a:xfrm>
            <a:off x="1176338" y="454025"/>
            <a:ext cx="10591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DEMO 3</a:t>
            </a:r>
            <a:endParaRPr lang="ro-RO" alt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demo 4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76655" y="899795"/>
            <a:ext cx="10358120" cy="5552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4"/>
          <p:cNvSpPr txBox="1"/>
          <p:nvPr/>
        </p:nvSpPr>
        <p:spPr>
          <a:xfrm>
            <a:off x="3971925" y="1822450"/>
            <a:ext cx="1603375" cy="31543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99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lang="zh-CN" altLang="en-US" sz="199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7001828" y="-9525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1452563" y="4264025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7" name="文本框 38"/>
          <p:cNvSpPr txBox="1"/>
          <p:nvPr/>
        </p:nvSpPr>
        <p:spPr>
          <a:xfrm>
            <a:off x="6013450" y="3316288"/>
            <a:ext cx="2098675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sz="2800" dirty="0">
                <a:solidFill>
                  <a:srgbClr val="30302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CONCLUZII</a:t>
            </a:r>
            <a:endParaRPr lang="ro-RO" altLang="en-US" sz="2800" dirty="0">
              <a:solidFill>
                <a:srgbClr val="30302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直角三角形 39"/>
          <p:cNvSpPr/>
          <p:nvPr/>
        </p:nvSpPr>
        <p:spPr>
          <a:xfrm flipH="1">
            <a:off x="1452563" y="4255770"/>
            <a:ext cx="1512888" cy="2601913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框 4"/>
          <p:cNvSpPr txBox="1"/>
          <p:nvPr/>
        </p:nvSpPr>
        <p:spPr>
          <a:xfrm>
            <a:off x="3971925" y="1822450"/>
            <a:ext cx="1603375" cy="31543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99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lang="zh-CN" altLang="en-US" sz="199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7001828" y="-9525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1452563" y="4264025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81" name="文本框 38"/>
          <p:cNvSpPr txBox="1"/>
          <p:nvPr/>
        </p:nvSpPr>
        <p:spPr>
          <a:xfrm>
            <a:off x="6003290" y="3310890"/>
            <a:ext cx="3872865" cy="9531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ro-RO" altLang="en-US" sz="2800" dirty="0">
                <a:solidFill>
                  <a:srgbClr val="30302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CONTRIBUȚII</a:t>
            </a:r>
            <a:r>
              <a:rPr lang="en-US" altLang="ro-RO" sz="2800" dirty="0">
                <a:solidFill>
                  <a:srgbClr val="30302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ȘI DIRECȚII VIITOARE</a:t>
            </a:r>
            <a:endParaRPr lang="en-US" altLang="ro-RO" sz="2800" dirty="0">
              <a:solidFill>
                <a:srgbClr val="30302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直角三角形 39"/>
          <p:cNvSpPr/>
          <p:nvPr/>
        </p:nvSpPr>
        <p:spPr>
          <a:xfrm flipH="1">
            <a:off x="1452563" y="4255770"/>
            <a:ext cx="1512888" cy="2601913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412" name="文本框 8"/>
          <p:cNvSpPr txBox="1"/>
          <p:nvPr/>
        </p:nvSpPr>
        <p:spPr>
          <a:xfrm>
            <a:off x="1176338" y="454025"/>
            <a:ext cx="16433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CONTRIBUȚII</a:t>
            </a:r>
            <a:endParaRPr lang="ro-RO" alt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129405" y="2264410"/>
            <a:ext cx="48418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o-RO" altLang="en-US">
                <a:solidFill>
                  <a:schemeClr val="bg1"/>
                </a:solidFill>
              </a:rPr>
              <a:t>     Implementarea unei aplicații utilizând o gamă largă de tehnologii </a:t>
            </a:r>
            <a:endParaRPr lang="en-US">
              <a:solidFill>
                <a:schemeClr val="bg1"/>
              </a:solidFill>
            </a:endParaRPr>
          </a:p>
          <a:p>
            <a:r>
              <a:rPr lang="ro-RO" altLang="en-US">
                <a:solidFill>
                  <a:schemeClr val="bg1"/>
                </a:solidFill>
              </a:rPr>
              <a:t>	</a:t>
            </a:r>
            <a:endParaRPr lang="ro-RO" altLang="en-US">
              <a:solidFill>
                <a:schemeClr val="bg1"/>
              </a:solidFill>
            </a:endParaRPr>
          </a:p>
          <a:p>
            <a:r>
              <a:rPr lang="ro-RO" altLang="en-US">
                <a:solidFill>
                  <a:schemeClr val="bg1"/>
                </a:solidFill>
              </a:rPr>
              <a:t>     Păstrarea datelor senzitive ale utilizatorilor într-un format criptat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ro-RO" altLang="en-US">
                <a:solidFill>
                  <a:schemeClr val="bg1"/>
                </a:solidFill>
              </a:rPr>
              <a:t>     Acoperirea unor nevoi ale medicilor și ale pacienților prin crearea unei soluții digitale</a:t>
            </a:r>
            <a:endParaRPr lang="en-US">
              <a:solidFill>
                <a:schemeClr val="bg1"/>
              </a:solidFill>
            </a:endParaRPr>
          </a:p>
          <a:p>
            <a:pPr marL="800100" lvl="1" indent="-342900"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36"/>
          <p:cNvSpPr/>
          <p:nvPr/>
        </p:nvSpPr>
        <p:spPr>
          <a:xfrm>
            <a:off x="3845560" y="2331403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Oval 36"/>
          <p:cNvSpPr/>
          <p:nvPr/>
        </p:nvSpPr>
        <p:spPr>
          <a:xfrm>
            <a:off x="3844925" y="3136583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o-RO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endParaRPr kumimoji="0" lang="ro-RO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Oval 36"/>
          <p:cNvSpPr/>
          <p:nvPr/>
        </p:nvSpPr>
        <p:spPr>
          <a:xfrm>
            <a:off x="3845560" y="3941763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o-RO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3</a:t>
            </a:r>
            <a:endParaRPr kumimoji="0" lang="ro-RO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412" name="文本框 8"/>
          <p:cNvSpPr txBox="1"/>
          <p:nvPr/>
        </p:nvSpPr>
        <p:spPr>
          <a:xfrm>
            <a:off x="1176338" y="454025"/>
            <a:ext cx="22866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DIRECȚII VIITOARE</a:t>
            </a:r>
            <a:endParaRPr lang="ro-RO" alt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129405" y="2264410"/>
            <a:ext cx="48418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o-RO" altLang="en-US">
                <a:solidFill>
                  <a:schemeClr val="bg1"/>
                </a:solidFill>
              </a:rPr>
              <a:t>     Opțiunea de a muta programări între medicii de aceeasi specialitate de la același cabinet </a:t>
            </a:r>
            <a:endParaRPr lang="en-US">
              <a:solidFill>
                <a:schemeClr val="bg1"/>
              </a:solidFill>
            </a:endParaRPr>
          </a:p>
          <a:p>
            <a:r>
              <a:rPr lang="ro-RO" altLang="en-US">
                <a:solidFill>
                  <a:schemeClr val="bg1"/>
                </a:solidFill>
              </a:rPr>
              <a:t>	</a:t>
            </a:r>
            <a:endParaRPr lang="ro-RO" altLang="en-US">
              <a:solidFill>
                <a:schemeClr val="bg1"/>
              </a:solidFill>
            </a:endParaRPr>
          </a:p>
          <a:p>
            <a:r>
              <a:rPr lang="ro-RO" altLang="en-US">
                <a:solidFill>
                  <a:schemeClr val="bg1"/>
                </a:solidFill>
              </a:rPr>
              <a:t>     Statistici privind numărul de pacienți tratați de medicii unui cabinet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ro-RO" altLang="en-US">
                <a:solidFill>
                  <a:schemeClr val="bg1"/>
                </a:solidFill>
              </a:rPr>
              <a:t>     Extinderea numărului tipului de notificări pe care le primesc medicii (ex</a:t>
            </a:r>
            <a:r>
              <a:rPr lang="en-US" altLang="en-US">
                <a:solidFill>
                  <a:schemeClr val="bg1"/>
                </a:solidFill>
              </a:rPr>
              <a:t>: </a:t>
            </a:r>
            <a:r>
              <a:rPr lang="ro-RO" altLang="en-US">
                <a:solidFill>
                  <a:schemeClr val="bg1"/>
                </a:solidFill>
              </a:rPr>
              <a:t>legat de afilierea unui coleg nou la cabinetul la care acesta este deja afiliat).     </a:t>
            </a:r>
            <a:endParaRPr lang="en-US">
              <a:solidFill>
                <a:schemeClr val="bg1"/>
              </a:solidFill>
            </a:endParaRPr>
          </a:p>
          <a:p>
            <a:pPr marL="800100" lvl="1" indent="-342900"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36"/>
          <p:cNvSpPr/>
          <p:nvPr/>
        </p:nvSpPr>
        <p:spPr>
          <a:xfrm>
            <a:off x="3845560" y="2331403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Oval 36"/>
          <p:cNvSpPr/>
          <p:nvPr/>
        </p:nvSpPr>
        <p:spPr>
          <a:xfrm>
            <a:off x="3844925" y="3136583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o-RO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endParaRPr kumimoji="0" lang="ro-RO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Oval 36"/>
          <p:cNvSpPr/>
          <p:nvPr/>
        </p:nvSpPr>
        <p:spPr>
          <a:xfrm>
            <a:off x="3845560" y="3941763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o-RO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3</a:t>
            </a:r>
            <a:endParaRPr kumimoji="0" lang="ro-RO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框 4"/>
          <p:cNvSpPr txBox="1"/>
          <p:nvPr/>
        </p:nvSpPr>
        <p:spPr>
          <a:xfrm>
            <a:off x="3971925" y="1822450"/>
            <a:ext cx="1588135" cy="31534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sz="199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lang="ro-RO" altLang="en-US" sz="199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7001828" y="-9525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1446213" y="4264025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81" name="文本框 38"/>
          <p:cNvSpPr txBox="1"/>
          <p:nvPr/>
        </p:nvSpPr>
        <p:spPr>
          <a:xfrm>
            <a:off x="6013450" y="3316288"/>
            <a:ext cx="93472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ro-RO" sz="2800" dirty="0">
                <a:solidFill>
                  <a:srgbClr val="30302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Q&amp;A</a:t>
            </a:r>
            <a:endParaRPr lang="en-US" altLang="ro-RO" sz="2800" dirty="0">
              <a:solidFill>
                <a:srgbClr val="30302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直角三角形 39"/>
          <p:cNvSpPr/>
          <p:nvPr/>
        </p:nvSpPr>
        <p:spPr>
          <a:xfrm flipH="1">
            <a:off x="1446213" y="4241800"/>
            <a:ext cx="1512888" cy="2601913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0" y="2786380"/>
            <a:ext cx="2961005" cy="681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8331200" y="2986723"/>
            <a:ext cx="3860800" cy="1233488"/>
          </a:xfrm>
          <a:custGeom>
            <a:avLst/>
            <a:gdLst>
              <a:gd name="connsiteX0" fmla="*/ 1422400 w 3759200"/>
              <a:gd name="connsiteY0" fmla="*/ 0 h 1799772"/>
              <a:gd name="connsiteX1" fmla="*/ 3759200 w 3759200"/>
              <a:gd name="connsiteY1" fmla="*/ 0 h 1799772"/>
              <a:gd name="connsiteX2" fmla="*/ 3759200 w 3759200"/>
              <a:gd name="connsiteY2" fmla="*/ 899886 h 1799772"/>
              <a:gd name="connsiteX3" fmla="*/ 2336800 w 3759200"/>
              <a:gd name="connsiteY3" fmla="*/ 899886 h 1799772"/>
              <a:gd name="connsiteX4" fmla="*/ 2336800 w 3759200"/>
              <a:gd name="connsiteY4" fmla="*/ 1799772 h 1799772"/>
              <a:gd name="connsiteX5" fmla="*/ 0 w 3759200"/>
              <a:gd name="connsiteY5" fmla="*/ 1799772 h 1799772"/>
              <a:gd name="connsiteX6" fmla="*/ 0 w 3759200"/>
              <a:gd name="connsiteY6" fmla="*/ 899886 h 1799772"/>
              <a:gd name="connsiteX7" fmla="*/ 1422400 w 3759200"/>
              <a:gd name="connsiteY7" fmla="*/ 899886 h 179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9200" h="1799772">
                <a:moveTo>
                  <a:pt x="1422400" y="0"/>
                </a:moveTo>
                <a:lnTo>
                  <a:pt x="3759200" y="0"/>
                </a:lnTo>
                <a:lnTo>
                  <a:pt x="3759200" y="899886"/>
                </a:lnTo>
                <a:lnTo>
                  <a:pt x="2336800" y="899886"/>
                </a:lnTo>
                <a:lnTo>
                  <a:pt x="2336800" y="1799772"/>
                </a:lnTo>
                <a:lnTo>
                  <a:pt x="0" y="1799772"/>
                </a:lnTo>
                <a:lnTo>
                  <a:pt x="0" y="899886"/>
                </a:lnTo>
                <a:lnTo>
                  <a:pt x="1422400" y="8998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699" name="文本框 11"/>
          <p:cNvSpPr txBox="1"/>
          <p:nvPr/>
        </p:nvSpPr>
        <p:spPr>
          <a:xfrm>
            <a:off x="2974658" y="2605088"/>
            <a:ext cx="6575425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VĂ </a:t>
            </a:r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MUL</a:t>
            </a:r>
            <a:r>
              <a:rPr lang="ro-RO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ȚUMESC!</a:t>
            </a:r>
            <a:endParaRPr lang="ro-RO" altLang="zh-CN" sz="60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2786063"/>
            <a:ext cx="2960688" cy="349250"/>
          </a:xfrm>
          <a:prstGeom prst="rect">
            <a:avLst/>
          </a:prstGeom>
          <a:solidFill>
            <a:srgbClr val="30302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331200" y="3915410"/>
            <a:ext cx="2438400" cy="304800"/>
          </a:xfrm>
          <a:prstGeom prst="rect">
            <a:avLst/>
          </a:prstGeom>
          <a:solidFill>
            <a:srgbClr val="30302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550400" y="2978785"/>
            <a:ext cx="2641600" cy="268288"/>
          </a:xfrm>
          <a:prstGeom prst="rect">
            <a:avLst/>
          </a:prstGeom>
          <a:solidFill>
            <a:srgbClr val="30302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1935480"/>
            <a:ext cx="241935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9563" y="2351088"/>
            <a:ext cx="1311275" cy="1311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7730" y="2351088"/>
            <a:ext cx="1312863" cy="1311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76850" y="2351088"/>
            <a:ext cx="1311275" cy="1311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90728" y="2350453"/>
            <a:ext cx="1312863" cy="1311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79575" y="2447925"/>
            <a:ext cx="1119188" cy="1119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  <a:sym typeface="+mn-ea"/>
              </a:rPr>
              <a:t>1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22663" y="2447925"/>
            <a:ext cx="1119188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  <a:sym typeface="+mn-ea"/>
              </a:rPr>
              <a:t>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73688" y="2447925"/>
            <a:ext cx="111760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  <a:sym typeface="+mn-ea"/>
              </a:rPr>
              <a:t>3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85025" y="2447925"/>
            <a:ext cx="1119188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  <a:sym typeface="+mn-ea"/>
              </a:rPr>
              <a:t>4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155" name="文本框 21"/>
          <p:cNvSpPr txBox="1"/>
          <p:nvPr/>
        </p:nvSpPr>
        <p:spPr>
          <a:xfrm>
            <a:off x="1285875" y="3759200"/>
            <a:ext cx="18884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ro-RO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INTRODUCERE </a:t>
            </a:r>
            <a:endParaRPr lang="ro-RO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56" name="文本框 22"/>
          <p:cNvSpPr txBox="1"/>
          <p:nvPr/>
        </p:nvSpPr>
        <p:spPr>
          <a:xfrm>
            <a:off x="3654108" y="3789998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DEMO</a:t>
            </a:r>
            <a:endParaRPr lang="ro-RO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57" name="文本框 23"/>
          <p:cNvSpPr txBox="1"/>
          <p:nvPr/>
        </p:nvSpPr>
        <p:spPr>
          <a:xfrm>
            <a:off x="5215890" y="3790315"/>
            <a:ext cx="1427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CONCLUZII</a:t>
            </a:r>
            <a:endParaRPr lang="ro-RO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58" name="文本框 24"/>
          <p:cNvSpPr txBox="1"/>
          <p:nvPr/>
        </p:nvSpPr>
        <p:spPr>
          <a:xfrm>
            <a:off x="6795135" y="3759200"/>
            <a:ext cx="195516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ro-RO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CONTRIBUȚII</a:t>
            </a:r>
            <a:endParaRPr lang="ro-RO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ro-RO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ȘI DIRECȚII VIITOARE</a:t>
            </a:r>
            <a:endParaRPr lang="en-US" altLang="ro-RO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矩形 3"/>
          <p:cNvSpPr/>
          <p:nvPr/>
        </p:nvSpPr>
        <p:spPr>
          <a:xfrm>
            <a:off x="11950065" y="1935480"/>
            <a:ext cx="241935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12"/>
          <p:cNvSpPr/>
          <p:nvPr/>
        </p:nvSpPr>
        <p:spPr>
          <a:xfrm>
            <a:off x="8890318" y="2351088"/>
            <a:ext cx="1312863" cy="1311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矩形 20"/>
          <p:cNvSpPr/>
          <p:nvPr/>
        </p:nvSpPr>
        <p:spPr>
          <a:xfrm>
            <a:off x="8987155" y="2447925"/>
            <a:ext cx="1119188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ro-RO" sz="8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  <a:sym typeface="+mn-ea"/>
              </a:rPr>
              <a:t>5</a:t>
            </a:r>
            <a:endParaRPr kumimoji="0" lang="en-US" altLang="ro-RO" sz="8800" b="1" i="0" u="none" strike="noStrike" kern="1200" cap="none" spc="0" normalizeH="0" baseline="0" noProof="0" dirty="0" smtClean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文本框 24"/>
          <p:cNvSpPr txBox="1"/>
          <p:nvPr/>
        </p:nvSpPr>
        <p:spPr>
          <a:xfrm>
            <a:off x="9207183" y="3789680"/>
            <a:ext cx="690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Q&amp;A</a:t>
            </a:r>
            <a:endParaRPr lang="ro-RO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4"/>
          <p:cNvSpPr txBox="1"/>
          <p:nvPr/>
        </p:nvSpPr>
        <p:spPr>
          <a:xfrm>
            <a:off x="3971925" y="1822450"/>
            <a:ext cx="1603375" cy="31534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99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lang="zh-CN" altLang="en-US" sz="199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7002463" y="0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1452563" y="4255770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3" name="文本框 38"/>
          <p:cNvSpPr txBox="1"/>
          <p:nvPr/>
        </p:nvSpPr>
        <p:spPr>
          <a:xfrm>
            <a:off x="6013450" y="3316288"/>
            <a:ext cx="279019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zh-CN" sz="2800" dirty="0">
                <a:solidFill>
                  <a:srgbClr val="30302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INTRODUCERE</a:t>
            </a:r>
            <a:endParaRPr lang="ro-RO" altLang="zh-CN" sz="2800" dirty="0">
              <a:solidFill>
                <a:srgbClr val="30302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直角三角形 39"/>
          <p:cNvSpPr/>
          <p:nvPr/>
        </p:nvSpPr>
        <p:spPr>
          <a:xfrm flipH="1">
            <a:off x="1452563" y="4255770"/>
            <a:ext cx="1512888" cy="2601913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219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222" name="文本框 8"/>
          <p:cNvSpPr txBox="1"/>
          <p:nvPr/>
        </p:nvSpPr>
        <p:spPr>
          <a:xfrm>
            <a:off x="1184275" y="454660"/>
            <a:ext cx="29203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CE ESTE UN CRM ?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9" name="Content Placeholder 18" descr="crm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66050" y="1471930"/>
            <a:ext cx="3740150" cy="374015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002030" y="1929130"/>
            <a:ext cx="5074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Managementul relațiilor cu clienții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este o combinație de practici, strategii și tehnologii pe care companiile le folosesc</a:t>
            </a:r>
            <a:r>
              <a:rPr lang="en-US" altLang="en-US">
                <a:solidFill>
                  <a:schemeClr val="bg1"/>
                </a:solidFill>
              </a:rPr>
              <a:t>.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1150620" y="3141345"/>
            <a:ext cx="47771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Tipuri de CRM: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</a:rPr>
              <a:t>Opera</a:t>
            </a:r>
            <a:r>
              <a:rPr lang="en-US">
                <a:solidFill>
                  <a:schemeClr val="bg1"/>
                </a:solidFill>
              </a:rPr>
              <a:t>ționale</a:t>
            </a:r>
            <a:endParaRPr lang="en-US">
              <a:solidFill>
                <a:schemeClr val="bg1"/>
              </a:solidFill>
            </a:endParaRP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</a:rPr>
              <a:t>Analitice</a:t>
            </a:r>
            <a:endParaRPr lang="en-US">
              <a:solidFill>
                <a:schemeClr val="bg1"/>
              </a:solidFill>
            </a:endParaRP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</a:rPr>
              <a:t>Colaborative</a:t>
            </a:r>
            <a:endParaRPr lang="en-US">
              <a:solidFill>
                <a:schemeClr val="bg1"/>
              </a:solidFill>
            </a:endParaRPr>
          </a:p>
          <a:p>
            <a:pPr marL="800100" lvl="1" indent="-342900"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Oval 36"/>
          <p:cNvSpPr/>
          <p:nvPr/>
        </p:nvSpPr>
        <p:spPr>
          <a:xfrm>
            <a:off x="1294765" y="3735388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Oval 36"/>
          <p:cNvSpPr/>
          <p:nvPr/>
        </p:nvSpPr>
        <p:spPr>
          <a:xfrm>
            <a:off x="1304925" y="4268470"/>
            <a:ext cx="274320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Oval 36"/>
          <p:cNvSpPr/>
          <p:nvPr/>
        </p:nvSpPr>
        <p:spPr>
          <a:xfrm>
            <a:off x="1304925" y="4800918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3</a:t>
            </a:r>
            <a:endParaRPr kumimoji="0" lang="en-US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41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244" name="文本框 8"/>
          <p:cNvSpPr txBox="1"/>
          <p:nvPr/>
        </p:nvSpPr>
        <p:spPr>
          <a:xfrm>
            <a:off x="1176338" y="454025"/>
            <a:ext cx="39122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FUNCȚIONALITĂȚI DOCTOR HELP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246" name="Freeform 7"/>
          <p:cNvSpPr>
            <a:spLocks noEditPoints="1"/>
          </p:cNvSpPr>
          <p:nvPr/>
        </p:nvSpPr>
        <p:spPr>
          <a:xfrm>
            <a:off x="8151813" y="4743450"/>
            <a:ext cx="1192212" cy="1192213"/>
          </a:xfrm>
          <a:custGeom>
            <a:avLst/>
            <a:gdLst/>
            <a:ahLst/>
            <a:cxnLst>
              <a:cxn ang="0">
                <a:pos x="528109" y="26482"/>
              </a:cxn>
              <a:cxn ang="0">
                <a:pos x="403225" y="55082"/>
              </a:cxn>
              <a:cxn ang="0">
                <a:pos x="288925" y="112283"/>
              </a:cxn>
              <a:cxn ang="0">
                <a:pos x="190500" y="190669"/>
              </a:cxn>
              <a:cxn ang="0">
                <a:pos x="112183" y="289182"/>
              </a:cxn>
              <a:cxn ang="0">
                <a:pos x="55033" y="403584"/>
              </a:cxn>
              <a:cxn ang="0">
                <a:pos x="26458" y="528578"/>
              </a:cxn>
              <a:cxn ang="0">
                <a:pos x="26458" y="662047"/>
              </a:cxn>
              <a:cxn ang="0">
                <a:pos x="55033" y="788100"/>
              </a:cxn>
              <a:cxn ang="0">
                <a:pos x="112183" y="902502"/>
              </a:cxn>
              <a:cxn ang="0">
                <a:pos x="190500" y="1001015"/>
              </a:cxn>
              <a:cxn ang="0">
                <a:pos x="288925" y="1079401"/>
              </a:cxn>
              <a:cxn ang="0">
                <a:pos x="403225" y="1134483"/>
              </a:cxn>
              <a:cxn ang="0">
                <a:pos x="528109" y="1165202"/>
              </a:cxn>
              <a:cxn ang="0">
                <a:pos x="661459" y="1165202"/>
              </a:cxn>
              <a:cxn ang="0">
                <a:pos x="788459" y="1134483"/>
              </a:cxn>
              <a:cxn ang="0">
                <a:pos x="902759" y="1079401"/>
              </a:cxn>
              <a:cxn ang="0">
                <a:pos x="1001184" y="1001015"/>
              </a:cxn>
              <a:cxn ang="0">
                <a:pos x="1079501" y="902502"/>
              </a:cxn>
              <a:cxn ang="0">
                <a:pos x="1134534" y="788100"/>
              </a:cxn>
              <a:cxn ang="0">
                <a:pos x="1165226" y="662047"/>
              </a:cxn>
              <a:cxn ang="0">
                <a:pos x="1165226" y="528578"/>
              </a:cxn>
              <a:cxn ang="0">
                <a:pos x="1134534" y="403584"/>
              </a:cxn>
              <a:cxn ang="0">
                <a:pos x="1079501" y="289182"/>
              </a:cxn>
              <a:cxn ang="0">
                <a:pos x="1001184" y="190669"/>
              </a:cxn>
              <a:cxn ang="0">
                <a:pos x="902759" y="112283"/>
              </a:cxn>
              <a:cxn ang="0">
                <a:pos x="788459" y="55082"/>
              </a:cxn>
              <a:cxn ang="0">
                <a:pos x="661459" y="26482"/>
              </a:cxn>
              <a:cxn ang="0">
                <a:pos x="594784" y="0"/>
              </a:cxn>
              <a:cxn ang="0">
                <a:pos x="732367" y="14830"/>
              </a:cxn>
              <a:cxn ang="0">
                <a:pos x="858309" y="59319"/>
              </a:cxn>
              <a:cxn ang="0">
                <a:pos x="967317" y="130291"/>
              </a:cxn>
              <a:cxn ang="0">
                <a:pos x="1060451" y="222448"/>
              </a:cxn>
              <a:cxn ang="0">
                <a:pos x="1130301" y="333672"/>
              </a:cxn>
              <a:cxn ang="0">
                <a:pos x="1176867" y="458666"/>
              </a:cxn>
              <a:cxn ang="0">
                <a:pos x="1191684" y="595312"/>
              </a:cxn>
              <a:cxn ang="0">
                <a:pos x="1176867" y="733018"/>
              </a:cxn>
              <a:cxn ang="0">
                <a:pos x="1130301" y="858012"/>
              </a:cxn>
              <a:cxn ang="0">
                <a:pos x="1060451" y="968177"/>
              </a:cxn>
              <a:cxn ang="0">
                <a:pos x="967317" y="1061393"/>
              </a:cxn>
              <a:cxn ang="0">
                <a:pos x="858309" y="1130246"/>
              </a:cxn>
              <a:cxn ang="0">
                <a:pos x="732367" y="1175795"/>
              </a:cxn>
              <a:cxn ang="0">
                <a:pos x="594784" y="1191684"/>
              </a:cxn>
              <a:cxn ang="0">
                <a:pos x="458259" y="1175795"/>
              </a:cxn>
              <a:cxn ang="0">
                <a:pos x="333375" y="1130246"/>
              </a:cxn>
              <a:cxn ang="0">
                <a:pos x="223308" y="1061393"/>
              </a:cxn>
              <a:cxn ang="0">
                <a:pos x="130175" y="968177"/>
              </a:cxn>
              <a:cxn ang="0">
                <a:pos x="59267" y="858012"/>
              </a:cxn>
              <a:cxn ang="0">
                <a:pos x="14817" y="733018"/>
              </a:cxn>
              <a:cxn ang="0">
                <a:pos x="0" y="595312"/>
              </a:cxn>
              <a:cxn ang="0">
                <a:pos x="14817" y="458666"/>
              </a:cxn>
              <a:cxn ang="0">
                <a:pos x="59267" y="333672"/>
              </a:cxn>
              <a:cxn ang="0">
                <a:pos x="130175" y="222448"/>
              </a:cxn>
              <a:cxn ang="0">
                <a:pos x="223308" y="130291"/>
              </a:cxn>
              <a:cxn ang="0">
                <a:pos x="333375" y="59319"/>
              </a:cxn>
              <a:cxn ang="0">
                <a:pos x="458259" y="14830"/>
              </a:cxn>
              <a:cxn ang="0">
                <a:pos x="594784" y="0"/>
              </a:cxn>
            </a:cxnLst>
            <a:pathLst>
              <a:path w="1126" h="1125">
                <a:moveTo>
                  <a:pt x="562" y="21"/>
                </a:moveTo>
                <a:lnTo>
                  <a:pt x="499" y="25"/>
                </a:lnTo>
                <a:lnTo>
                  <a:pt x="439" y="35"/>
                </a:lnTo>
                <a:lnTo>
                  <a:pt x="381" y="52"/>
                </a:lnTo>
                <a:lnTo>
                  <a:pt x="324" y="76"/>
                </a:lnTo>
                <a:lnTo>
                  <a:pt x="273" y="106"/>
                </a:lnTo>
                <a:lnTo>
                  <a:pt x="224" y="140"/>
                </a:lnTo>
                <a:lnTo>
                  <a:pt x="180" y="180"/>
                </a:lnTo>
                <a:lnTo>
                  <a:pt x="140" y="224"/>
                </a:lnTo>
                <a:lnTo>
                  <a:pt x="106" y="273"/>
                </a:lnTo>
                <a:lnTo>
                  <a:pt x="76" y="324"/>
                </a:lnTo>
                <a:lnTo>
                  <a:pt x="52" y="381"/>
                </a:lnTo>
                <a:lnTo>
                  <a:pt x="35" y="438"/>
                </a:lnTo>
                <a:lnTo>
                  <a:pt x="25" y="499"/>
                </a:lnTo>
                <a:lnTo>
                  <a:pt x="21" y="562"/>
                </a:lnTo>
                <a:lnTo>
                  <a:pt x="25" y="625"/>
                </a:lnTo>
                <a:lnTo>
                  <a:pt x="35" y="686"/>
                </a:lnTo>
                <a:lnTo>
                  <a:pt x="52" y="744"/>
                </a:lnTo>
                <a:lnTo>
                  <a:pt x="76" y="799"/>
                </a:lnTo>
                <a:lnTo>
                  <a:pt x="106" y="852"/>
                </a:lnTo>
                <a:lnTo>
                  <a:pt x="140" y="900"/>
                </a:lnTo>
                <a:lnTo>
                  <a:pt x="180" y="945"/>
                </a:lnTo>
                <a:lnTo>
                  <a:pt x="224" y="984"/>
                </a:lnTo>
                <a:lnTo>
                  <a:pt x="273" y="1019"/>
                </a:lnTo>
                <a:lnTo>
                  <a:pt x="324" y="1047"/>
                </a:lnTo>
                <a:lnTo>
                  <a:pt x="381" y="1071"/>
                </a:lnTo>
                <a:lnTo>
                  <a:pt x="439" y="1088"/>
                </a:lnTo>
                <a:lnTo>
                  <a:pt x="499" y="1100"/>
                </a:lnTo>
                <a:lnTo>
                  <a:pt x="562" y="1103"/>
                </a:lnTo>
                <a:lnTo>
                  <a:pt x="625" y="1100"/>
                </a:lnTo>
                <a:lnTo>
                  <a:pt x="687" y="1088"/>
                </a:lnTo>
                <a:lnTo>
                  <a:pt x="745" y="1071"/>
                </a:lnTo>
                <a:lnTo>
                  <a:pt x="800" y="1047"/>
                </a:lnTo>
                <a:lnTo>
                  <a:pt x="853" y="1019"/>
                </a:lnTo>
                <a:lnTo>
                  <a:pt x="901" y="984"/>
                </a:lnTo>
                <a:lnTo>
                  <a:pt x="946" y="945"/>
                </a:lnTo>
                <a:lnTo>
                  <a:pt x="985" y="900"/>
                </a:lnTo>
                <a:lnTo>
                  <a:pt x="1020" y="852"/>
                </a:lnTo>
                <a:lnTo>
                  <a:pt x="1050" y="799"/>
                </a:lnTo>
                <a:lnTo>
                  <a:pt x="1072" y="744"/>
                </a:lnTo>
                <a:lnTo>
                  <a:pt x="1091" y="686"/>
                </a:lnTo>
                <a:lnTo>
                  <a:pt x="1101" y="625"/>
                </a:lnTo>
                <a:lnTo>
                  <a:pt x="1104" y="562"/>
                </a:lnTo>
                <a:lnTo>
                  <a:pt x="1101" y="499"/>
                </a:lnTo>
                <a:lnTo>
                  <a:pt x="1091" y="438"/>
                </a:lnTo>
                <a:lnTo>
                  <a:pt x="1072" y="381"/>
                </a:lnTo>
                <a:lnTo>
                  <a:pt x="1050" y="324"/>
                </a:lnTo>
                <a:lnTo>
                  <a:pt x="1020" y="273"/>
                </a:lnTo>
                <a:lnTo>
                  <a:pt x="985" y="224"/>
                </a:lnTo>
                <a:lnTo>
                  <a:pt x="946" y="180"/>
                </a:lnTo>
                <a:lnTo>
                  <a:pt x="901" y="140"/>
                </a:lnTo>
                <a:lnTo>
                  <a:pt x="853" y="106"/>
                </a:lnTo>
                <a:lnTo>
                  <a:pt x="800" y="76"/>
                </a:lnTo>
                <a:lnTo>
                  <a:pt x="745" y="52"/>
                </a:lnTo>
                <a:lnTo>
                  <a:pt x="687" y="35"/>
                </a:lnTo>
                <a:lnTo>
                  <a:pt x="625" y="25"/>
                </a:lnTo>
                <a:lnTo>
                  <a:pt x="562" y="21"/>
                </a:lnTo>
                <a:close/>
                <a:moveTo>
                  <a:pt x="562" y="0"/>
                </a:moveTo>
                <a:lnTo>
                  <a:pt x="628" y="4"/>
                </a:lnTo>
                <a:lnTo>
                  <a:pt x="692" y="14"/>
                </a:lnTo>
                <a:lnTo>
                  <a:pt x="753" y="33"/>
                </a:lnTo>
                <a:lnTo>
                  <a:pt x="811" y="56"/>
                </a:lnTo>
                <a:lnTo>
                  <a:pt x="864" y="88"/>
                </a:lnTo>
                <a:lnTo>
                  <a:pt x="914" y="123"/>
                </a:lnTo>
                <a:lnTo>
                  <a:pt x="960" y="164"/>
                </a:lnTo>
                <a:lnTo>
                  <a:pt x="1002" y="210"/>
                </a:lnTo>
                <a:lnTo>
                  <a:pt x="1038" y="261"/>
                </a:lnTo>
                <a:lnTo>
                  <a:pt x="1068" y="315"/>
                </a:lnTo>
                <a:lnTo>
                  <a:pt x="1093" y="373"/>
                </a:lnTo>
                <a:lnTo>
                  <a:pt x="1112" y="433"/>
                </a:lnTo>
                <a:lnTo>
                  <a:pt x="1122" y="496"/>
                </a:lnTo>
                <a:lnTo>
                  <a:pt x="1126" y="562"/>
                </a:lnTo>
                <a:lnTo>
                  <a:pt x="1122" y="627"/>
                </a:lnTo>
                <a:lnTo>
                  <a:pt x="1112" y="692"/>
                </a:lnTo>
                <a:lnTo>
                  <a:pt x="1093" y="752"/>
                </a:lnTo>
                <a:lnTo>
                  <a:pt x="1068" y="810"/>
                </a:lnTo>
                <a:lnTo>
                  <a:pt x="1038" y="864"/>
                </a:lnTo>
                <a:lnTo>
                  <a:pt x="1002" y="914"/>
                </a:lnTo>
                <a:lnTo>
                  <a:pt x="960" y="960"/>
                </a:lnTo>
                <a:lnTo>
                  <a:pt x="914" y="1002"/>
                </a:lnTo>
                <a:lnTo>
                  <a:pt x="864" y="1037"/>
                </a:lnTo>
                <a:lnTo>
                  <a:pt x="811" y="1067"/>
                </a:lnTo>
                <a:lnTo>
                  <a:pt x="753" y="1092"/>
                </a:lnTo>
                <a:lnTo>
                  <a:pt x="692" y="1110"/>
                </a:lnTo>
                <a:lnTo>
                  <a:pt x="628" y="1121"/>
                </a:lnTo>
                <a:lnTo>
                  <a:pt x="562" y="1125"/>
                </a:lnTo>
                <a:lnTo>
                  <a:pt x="498" y="1121"/>
                </a:lnTo>
                <a:lnTo>
                  <a:pt x="433" y="1110"/>
                </a:lnTo>
                <a:lnTo>
                  <a:pt x="373" y="1092"/>
                </a:lnTo>
                <a:lnTo>
                  <a:pt x="315" y="1067"/>
                </a:lnTo>
                <a:lnTo>
                  <a:pt x="261" y="1037"/>
                </a:lnTo>
                <a:lnTo>
                  <a:pt x="211" y="1002"/>
                </a:lnTo>
                <a:lnTo>
                  <a:pt x="165" y="960"/>
                </a:lnTo>
                <a:lnTo>
                  <a:pt x="123" y="914"/>
                </a:lnTo>
                <a:lnTo>
                  <a:pt x="88" y="864"/>
                </a:lnTo>
                <a:lnTo>
                  <a:pt x="56" y="810"/>
                </a:lnTo>
                <a:lnTo>
                  <a:pt x="33" y="752"/>
                </a:lnTo>
                <a:lnTo>
                  <a:pt x="14" y="692"/>
                </a:lnTo>
                <a:lnTo>
                  <a:pt x="4" y="627"/>
                </a:lnTo>
                <a:lnTo>
                  <a:pt x="0" y="562"/>
                </a:lnTo>
                <a:lnTo>
                  <a:pt x="4" y="496"/>
                </a:lnTo>
                <a:lnTo>
                  <a:pt x="14" y="433"/>
                </a:lnTo>
                <a:lnTo>
                  <a:pt x="33" y="373"/>
                </a:lnTo>
                <a:lnTo>
                  <a:pt x="56" y="315"/>
                </a:lnTo>
                <a:lnTo>
                  <a:pt x="88" y="261"/>
                </a:lnTo>
                <a:lnTo>
                  <a:pt x="123" y="210"/>
                </a:lnTo>
                <a:lnTo>
                  <a:pt x="165" y="164"/>
                </a:lnTo>
                <a:lnTo>
                  <a:pt x="211" y="123"/>
                </a:lnTo>
                <a:lnTo>
                  <a:pt x="261" y="88"/>
                </a:lnTo>
                <a:lnTo>
                  <a:pt x="315" y="56"/>
                </a:lnTo>
                <a:lnTo>
                  <a:pt x="373" y="33"/>
                </a:lnTo>
                <a:lnTo>
                  <a:pt x="433" y="14"/>
                </a:lnTo>
                <a:lnTo>
                  <a:pt x="498" y="4"/>
                </a:lnTo>
                <a:lnTo>
                  <a:pt x="56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47" name="Freeform 8"/>
          <p:cNvSpPr/>
          <p:nvPr/>
        </p:nvSpPr>
        <p:spPr>
          <a:xfrm>
            <a:off x="8315325" y="4906963"/>
            <a:ext cx="865188" cy="865187"/>
          </a:xfrm>
          <a:custGeom>
            <a:avLst/>
            <a:gdLst/>
            <a:ahLst/>
            <a:cxnLst>
              <a:cxn ang="0">
                <a:pos x="432330" y="0"/>
              </a:cxn>
              <a:cxn ang="0">
                <a:pos x="492581" y="3183"/>
              </a:cxn>
              <a:cxn ang="0">
                <a:pos x="547548" y="14853"/>
              </a:cxn>
              <a:cxn ang="0">
                <a:pos x="602514" y="33950"/>
              </a:cxn>
              <a:cxn ang="0">
                <a:pos x="651138" y="59412"/>
              </a:cxn>
              <a:cxn ang="0">
                <a:pos x="697647" y="90179"/>
              </a:cxn>
              <a:cxn ang="0">
                <a:pos x="737815" y="126250"/>
              </a:cxn>
              <a:cxn ang="0">
                <a:pos x="775868" y="167627"/>
              </a:cxn>
              <a:cxn ang="0">
                <a:pos x="806523" y="214307"/>
              </a:cxn>
              <a:cxn ang="0">
                <a:pos x="830835" y="264171"/>
              </a:cxn>
              <a:cxn ang="0">
                <a:pos x="848804" y="318278"/>
              </a:cxn>
              <a:cxn ang="0">
                <a:pos x="861489" y="374507"/>
              </a:cxn>
              <a:cxn ang="0">
                <a:pos x="865717" y="432859"/>
              </a:cxn>
              <a:cxn ang="0">
                <a:pos x="861489" y="492270"/>
              </a:cxn>
              <a:cxn ang="0">
                <a:pos x="848804" y="548500"/>
              </a:cxn>
              <a:cxn ang="0">
                <a:pos x="830835" y="601546"/>
              </a:cxn>
              <a:cxn ang="0">
                <a:pos x="806523" y="651410"/>
              </a:cxn>
              <a:cxn ang="0">
                <a:pos x="775868" y="697029"/>
              </a:cxn>
              <a:cxn ang="0">
                <a:pos x="737815" y="739467"/>
              </a:cxn>
              <a:cxn ang="0">
                <a:pos x="697647" y="776599"/>
              </a:cxn>
              <a:cxn ang="0">
                <a:pos x="651138" y="807366"/>
              </a:cxn>
              <a:cxn ang="0">
                <a:pos x="602514" y="832828"/>
              </a:cxn>
              <a:cxn ang="0">
                <a:pos x="547548" y="850864"/>
              </a:cxn>
              <a:cxn ang="0">
                <a:pos x="492581" y="862534"/>
              </a:cxn>
              <a:cxn ang="0">
                <a:pos x="432330" y="865717"/>
              </a:cxn>
              <a:cxn ang="0">
                <a:pos x="374193" y="862534"/>
              </a:cxn>
              <a:cxn ang="0">
                <a:pos x="318169" y="850864"/>
              </a:cxn>
              <a:cxn ang="0">
                <a:pos x="264260" y="832828"/>
              </a:cxn>
              <a:cxn ang="0">
                <a:pos x="214579" y="807366"/>
              </a:cxn>
              <a:cxn ang="0">
                <a:pos x="168070" y="776599"/>
              </a:cxn>
              <a:cxn ang="0">
                <a:pos x="126845" y="739467"/>
              </a:cxn>
              <a:cxn ang="0">
                <a:pos x="90906" y="697029"/>
              </a:cxn>
              <a:cxn ang="0">
                <a:pos x="60251" y="651410"/>
              </a:cxn>
              <a:cxn ang="0">
                <a:pos x="34882" y="601546"/>
              </a:cxn>
              <a:cxn ang="0">
                <a:pos x="15856" y="548500"/>
              </a:cxn>
              <a:cxn ang="0">
                <a:pos x="4228" y="492270"/>
              </a:cxn>
              <a:cxn ang="0">
                <a:pos x="0" y="432859"/>
              </a:cxn>
              <a:cxn ang="0">
                <a:pos x="4228" y="374507"/>
              </a:cxn>
              <a:cxn ang="0">
                <a:pos x="15856" y="318278"/>
              </a:cxn>
              <a:cxn ang="0">
                <a:pos x="34882" y="264171"/>
              </a:cxn>
              <a:cxn ang="0">
                <a:pos x="60251" y="214307"/>
              </a:cxn>
              <a:cxn ang="0">
                <a:pos x="90906" y="167627"/>
              </a:cxn>
              <a:cxn ang="0">
                <a:pos x="126845" y="126250"/>
              </a:cxn>
              <a:cxn ang="0">
                <a:pos x="168070" y="90179"/>
              </a:cxn>
              <a:cxn ang="0">
                <a:pos x="214579" y="59412"/>
              </a:cxn>
              <a:cxn ang="0">
                <a:pos x="264260" y="33950"/>
              </a:cxn>
              <a:cxn ang="0">
                <a:pos x="318169" y="14853"/>
              </a:cxn>
              <a:cxn ang="0">
                <a:pos x="374193" y="3183"/>
              </a:cxn>
              <a:cxn ang="0">
                <a:pos x="432330" y="0"/>
              </a:cxn>
            </a:cxnLst>
            <a:pathLst>
              <a:path w="819" h="816">
                <a:moveTo>
                  <a:pt x="409" y="0"/>
                </a:moveTo>
                <a:lnTo>
                  <a:pt x="466" y="3"/>
                </a:lnTo>
                <a:lnTo>
                  <a:pt x="518" y="14"/>
                </a:lnTo>
                <a:lnTo>
                  <a:pt x="570" y="32"/>
                </a:lnTo>
                <a:lnTo>
                  <a:pt x="616" y="56"/>
                </a:lnTo>
                <a:lnTo>
                  <a:pt x="660" y="85"/>
                </a:lnTo>
                <a:lnTo>
                  <a:pt x="698" y="119"/>
                </a:lnTo>
                <a:lnTo>
                  <a:pt x="734" y="158"/>
                </a:lnTo>
                <a:lnTo>
                  <a:pt x="763" y="202"/>
                </a:lnTo>
                <a:lnTo>
                  <a:pt x="786" y="249"/>
                </a:lnTo>
                <a:lnTo>
                  <a:pt x="803" y="300"/>
                </a:lnTo>
                <a:lnTo>
                  <a:pt x="815" y="353"/>
                </a:lnTo>
                <a:lnTo>
                  <a:pt x="819" y="408"/>
                </a:lnTo>
                <a:lnTo>
                  <a:pt x="815" y="464"/>
                </a:lnTo>
                <a:lnTo>
                  <a:pt x="803" y="517"/>
                </a:lnTo>
                <a:lnTo>
                  <a:pt x="786" y="567"/>
                </a:lnTo>
                <a:lnTo>
                  <a:pt x="763" y="614"/>
                </a:lnTo>
                <a:lnTo>
                  <a:pt x="734" y="657"/>
                </a:lnTo>
                <a:lnTo>
                  <a:pt x="698" y="697"/>
                </a:lnTo>
                <a:lnTo>
                  <a:pt x="660" y="732"/>
                </a:lnTo>
                <a:lnTo>
                  <a:pt x="616" y="761"/>
                </a:lnTo>
                <a:lnTo>
                  <a:pt x="570" y="785"/>
                </a:lnTo>
                <a:lnTo>
                  <a:pt x="518" y="802"/>
                </a:lnTo>
                <a:lnTo>
                  <a:pt x="466" y="813"/>
                </a:lnTo>
                <a:lnTo>
                  <a:pt x="409" y="816"/>
                </a:lnTo>
                <a:lnTo>
                  <a:pt x="354" y="813"/>
                </a:lnTo>
                <a:lnTo>
                  <a:pt x="301" y="802"/>
                </a:lnTo>
                <a:lnTo>
                  <a:pt x="250" y="785"/>
                </a:lnTo>
                <a:lnTo>
                  <a:pt x="203" y="761"/>
                </a:lnTo>
                <a:lnTo>
                  <a:pt x="159" y="732"/>
                </a:lnTo>
                <a:lnTo>
                  <a:pt x="120" y="697"/>
                </a:lnTo>
                <a:lnTo>
                  <a:pt x="86" y="657"/>
                </a:lnTo>
                <a:lnTo>
                  <a:pt x="57" y="614"/>
                </a:lnTo>
                <a:lnTo>
                  <a:pt x="33" y="567"/>
                </a:lnTo>
                <a:lnTo>
                  <a:pt x="15" y="517"/>
                </a:lnTo>
                <a:lnTo>
                  <a:pt x="4" y="464"/>
                </a:lnTo>
                <a:lnTo>
                  <a:pt x="0" y="408"/>
                </a:lnTo>
                <a:lnTo>
                  <a:pt x="4" y="353"/>
                </a:lnTo>
                <a:lnTo>
                  <a:pt x="15" y="300"/>
                </a:lnTo>
                <a:lnTo>
                  <a:pt x="33" y="249"/>
                </a:lnTo>
                <a:lnTo>
                  <a:pt x="57" y="202"/>
                </a:lnTo>
                <a:lnTo>
                  <a:pt x="86" y="158"/>
                </a:lnTo>
                <a:lnTo>
                  <a:pt x="120" y="119"/>
                </a:lnTo>
                <a:lnTo>
                  <a:pt x="159" y="85"/>
                </a:lnTo>
                <a:lnTo>
                  <a:pt x="203" y="56"/>
                </a:lnTo>
                <a:lnTo>
                  <a:pt x="250" y="32"/>
                </a:lnTo>
                <a:lnTo>
                  <a:pt x="301" y="14"/>
                </a:lnTo>
                <a:lnTo>
                  <a:pt x="354" y="3"/>
                </a:lnTo>
                <a:lnTo>
                  <a:pt x="4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48" name="Freeform 9"/>
          <p:cNvSpPr>
            <a:spLocks noEditPoints="1"/>
          </p:cNvSpPr>
          <p:nvPr/>
        </p:nvSpPr>
        <p:spPr>
          <a:xfrm>
            <a:off x="9648825" y="3930650"/>
            <a:ext cx="1190625" cy="1190625"/>
          </a:xfrm>
          <a:custGeom>
            <a:avLst/>
            <a:gdLst/>
            <a:ahLst/>
            <a:cxnLst>
              <a:cxn ang="0">
                <a:pos x="529755" y="26482"/>
              </a:cxn>
              <a:cxn ang="0">
                <a:pos x="403925" y="55082"/>
              </a:cxn>
              <a:cxn ang="0">
                <a:pos x="289726" y="112283"/>
              </a:cxn>
              <a:cxn ang="0">
                <a:pos x="190331" y="190669"/>
              </a:cxn>
              <a:cxn ang="0">
                <a:pos x="113141" y="289182"/>
              </a:cxn>
              <a:cxn ang="0">
                <a:pos x="57099" y="403584"/>
              </a:cxn>
              <a:cxn ang="0">
                <a:pos x="26435" y="528578"/>
              </a:cxn>
              <a:cxn ang="0">
                <a:pos x="26435" y="662047"/>
              </a:cxn>
              <a:cxn ang="0">
                <a:pos x="57099" y="788100"/>
              </a:cxn>
              <a:cxn ang="0">
                <a:pos x="113141" y="902502"/>
              </a:cxn>
              <a:cxn ang="0">
                <a:pos x="190331" y="1001015"/>
              </a:cxn>
              <a:cxn ang="0">
                <a:pos x="289726" y="1079401"/>
              </a:cxn>
              <a:cxn ang="0">
                <a:pos x="403925" y="1134483"/>
              </a:cxn>
              <a:cxn ang="0">
                <a:pos x="529755" y="1165202"/>
              </a:cxn>
              <a:cxn ang="0">
                <a:pos x="662987" y="1165202"/>
              </a:cxn>
              <a:cxn ang="0">
                <a:pos x="788817" y="1134483"/>
              </a:cxn>
              <a:cxn ang="0">
                <a:pos x="901958" y="1079401"/>
              </a:cxn>
              <a:cxn ang="0">
                <a:pos x="1001353" y="1001015"/>
              </a:cxn>
              <a:cxn ang="0">
                <a:pos x="1078543" y="902502"/>
              </a:cxn>
              <a:cxn ang="0">
                <a:pos x="1135642" y="788100"/>
              </a:cxn>
              <a:cxn ang="0">
                <a:pos x="1165249" y="662047"/>
              </a:cxn>
              <a:cxn ang="0">
                <a:pos x="1165249" y="528578"/>
              </a:cxn>
              <a:cxn ang="0">
                <a:pos x="1135642" y="403584"/>
              </a:cxn>
              <a:cxn ang="0">
                <a:pos x="1078543" y="289182"/>
              </a:cxn>
              <a:cxn ang="0">
                <a:pos x="1001353" y="190669"/>
              </a:cxn>
              <a:cxn ang="0">
                <a:pos x="901958" y="112283"/>
              </a:cxn>
              <a:cxn ang="0">
                <a:pos x="788817" y="55082"/>
              </a:cxn>
              <a:cxn ang="0">
                <a:pos x="662987" y="26482"/>
              </a:cxn>
              <a:cxn ang="0">
                <a:pos x="596371" y="0"/>
              </a:cxn>
              <a:cxn ang="0">
                <a:pos x="732775" y="14830"/>
              </a:cxn>
              <a:cxn ang="0">
                <a:pos x="857547" y="59319"/>
              </a:cxn>
              <a:cxn ang="0">
                <a:pos x="968574" y="130291"/>
              </a:cxn>
              <a:cxn ang="0">
                <a:pos x="1060567" y="222448"/>
              </a:cxn>
              <a:cxn ang="0">
                <a:pos x="1131412" y="333672"/>
              </a:cxn>
              <a:cxn ang="0">
                <a:pos x="1175823" y="458666"/>
              </a:cxn>
              <a:cxn ang="0">
                <a:pos x="1191684" y="595312"/>
              </a:cxn>
              <a:cxn ang="0">
                <a:pos x="1175823" y="733018"/>
              </a:cxn>
              <a:cxn ang="0">
                <a:pos x="1131412" y="858012"/>
              </a:cxn>
              <a:cxn ang="0">
                <a:pos x="1060567" y="968177"/>
              </a:cxn>
              <a:cxn ang="0">
                <a:pos x="968574" y="1061393"/>
              </a:cxn>
              <a:cxn ang="0">
                <a:pos x="857547" y="1130246"/>
              </a:cxn>
              <a:cxn ang="0">
                <a:pos x="732775" y="1176854"/>
              </a:cxn>
              <a:cxn ang="0">
                <a:pos x="596371" y="1191684"/>
              </a:cxn>
              <a:cxn ang="0">
                <a:pos x="458909" y="1176854"/>
              </a:cxn>
              <a:cxn ang="0">
                <a:pos x="334137" y="1130246"/>
              </a:cxn>
              <a:cxn ang="0">
                <a:pos x="224168" y="1061393"/>
              </a:cxn>
              <a:cxn ang="0">
                <a:pos x="131117" y="968177"/>
              </a:cxn>
              <a:cxn ang="0">
                <a:pos x="61329" y="858012"/>
              </a:cxn>
              <a:cxn ang="0">
                <a:pos x="15861" y="733018"/>
              </a:cxn>
              <a:cxn ang="0">
                <a:pos x="0" y="595312"/>
              </a:cxn>
              <a:cxn ang="0">
                <a:pos x="15861" y="458666"/>
              </a:cxn>
              <a:cxn ang="0">
                <a:pos x="61329" y="333672"/>
              </a:cxn>
              <a:cxn ang="0">
                <a:pos x="131117" y="222448"/>
              </a:cxn>
              <a:cxn ang="0">
                <a:pos x="224168" y="130291"/>
              </a:cxn>
              <a:cxn ang="0">
                <a:pos x="334137" y="59319"/>
              </a:cxn>
              <a:cxn ang="0">
                <a:pos x="458909" y="14830"/>
              </a:cxn>
              <a:cxn ang="0">
                <a:pos x="596371" y="0"/>
              </a:cxn>
            </a:cxnLst>
            <a:pathLst>
              <a:path w="1127" h="1125">
                <a:moveTo>
                  <a:pt x="564" y="21"/>
                </a:moveTo>
                <a:lnTo>
                  <a:pt x="501" y="25"/>
                </a:lnTo>
                <a:lnTo>
                  <a:pt x="439" y="35"/>
                </a:lnTo>
                <a:lnTo>
                  <a:pt x="382" y="52"/>
                </a:lnTo>
                <a:lnTo>
                  <a:pt x="326" y="76"/>
                </a:lnTo>
                <a:lnTo>
                  <a:pt x="274" y="106"/>
                </a:lnTo>
                <a:lnTo>
                  <a:pt x="225" y="140"/>
                </a:lnTo>
                <a:lnTo>
                  <a:pt x="180" y="180"/>
                </a:lnTo>
                <a:lnTo>
                  <a:pt x="141" y="224"/>
                </a:lnTo>
                <a:lnTo>
                  <a:pt x="107" y="273"/>
                </a:lnTo>
                <a:lnTo>
                  <a:pt x="78" y="324"/>
                </a:lnTo>
                <a:lnTo>
                  <a:pt x="54" y="381"/>
                </a:lnTo>
                <a:lnTo>
                  <a:pt x="36" y="438"/>
                </a:lnTo>
                <a:lnTo>
                  <a:pt x="25" y="499"/>
                </a:lnTo>
                <a:lnTo>
                  <a:pt x="23" y="562"/>
                </a:lnTo>
                <a:lnTo>
                  <a:pt x="25" y="625"/>
                </a:lnTo>
                <a:lnTo>
                  <a:pt x="36" y="687"/>
                </a:lnTo>
                <a:lnTo>
                  <a:pt x="54" y="744"/>
                </a:lnTo>
                <a:lnTo>
                  <a:pt x="78" y="799"/>
                </a:lnTo>
                <a:lnTo>
                  <a:pt x="107" y="852"/>
                </a:lnTo>
                <a:lnTo>
                  <a:pt x="141" y="901"/>
                </a:lnTo>
                <a:lnTo>
                  <a:pt x="180" y="945"/>
                </a:lnTo>
                <a:lnTo>
                  <a:pt x="225" y="985"/>
                </a:lnTo>
                <a:lnTo>
                  <a:pt x="274" y="1019"/>
                </a:lnTo>
                <a:lnTo>
                  <a:pt x="326" y="1048"/>
                </a:lnTo>
                <a:lnTo>
                  <a:pt x="382" y="1071"/>
                </a:lnTo>
                <a:lnTo>
                  <a:pt x="439" y="1088"/>
                </a:lnTo>
                <a:lnTo>
                  <a:pt x="501" y="1100"/>
                </a:lnTo>
                <a:lnTo>
                  <a:pt x="564" y="1103"/>
                </a:lnTo>
                <a:lnTo>
                  <a:pt x="627" y="1100"/>
                </a:lnTo>
                <a:lnTo>
                  <a:pt x="688" y="1088"/>
                </a:lnTo>
                <a:lnTo>
                  <a:pt x="746" y="1071"/>
                </a:lnTo>
                <a:lnTo>
                  <a:pt x="802" y="1048"/>
                </a:lnTo>
                <a:lnTo>
                  <a:pt x="853" y="1019"/>
                </a:lnTo>
                <a:lnTo>
                  <a:pt x="902" y="985"/>
                </a:lnTo>
                <a:lnTo>
                  <a:pt x="947" y="945"/>
                </a:lnTo>
                <a:lnTo>
                  <a:pt x="986" y="901"/>
                </a:lnTo>
                <a:lnTo>
                  <a:pt x="1020" y="852"/>
                </a:lnTo>
                <a:lnTo>
                  <a:pt x="1051" y="799"/>
                </a:lnTo>
                <a:lnTo>
                  <a:pt x="1074" y="744"/>
                </a:lnTo>
                <a:lnTo>
                  <a:pt x="1091" y="687"/>
                </a:lnTo>
                <a:lnTo>
                  <a:pt x="1102" y="625"/>
                </a:lnTo>
                <a:lnTo>
                  <a:pt x="1106" y="562"/>
                </a:lnTo>
                <a:lnTo>
                  <a:pt x="1102" y="499"/>
                </a:lnTo>
                <a:lnTo>
                  <a:pt x="1091" y="438"/>
                </a:lnTo>
                <a:lnTo>
                  <a:pt x="1074" y="381"/>
                </a:lnTo>
                <a:lnTo>
                  <a:pt x="1051" y="324"/>
                </a:lnTo>
                <a:lnTo>
                  <a:pt x="1020" y="273"/>
                </a:lnTo>
                <a:lnTo>
                  <a:pt x="986" y="224"/>
                </a:lnTo>
                <a:lnTo>
                  <a:pt x="947" y="180"/>
                </a:lnTo>
                <a:lnTo>
                  <a:pt x="902" y="140"/>
                </a:lnTo>
                <a:lnTo>
                  <a:pt x="853" y="106"/>
                </a:lnTo>
                <a:lnTo>
                  <a:pt x="802" y="76"/>
                </a:lnTo>
                <a:lnTo>
                  <a:pt x="746" y="52"/>
                </a:lnTo>
                <a:lnTo>
                  <a:pt x="688" y="35"/>
                </a:lnTo>
                <a:lnTo>
                  <a:pt x="627" y="25"/>
                </a:lnTo>
                <a:lnTo>
                  <a:pt x="564" y="21"/>
                </a:lnTo>
                <a:close/>
                <a:moveTo>
                  <a:pt x="564" y="0"/>
                </a:moveTo>
                <a:lnTo>
                  <a:pt x="630" y="4"/>
                </a:lnTo>
                <a:lnTo>
                  <a:pt x="693" y="14"/>
                </a:lnTo>
                <a:lnTo>
                  <a:pt x="753" y="33"/>
                </a:lnTo>
                <a:lnTo>
                  <a:pt x="811" y="56"/>
                </a:lnTo>
                <a:lnTo>
                  <a:pt x="865" y="88"/>
                </a:lnTo>
                <a:lnTo>
                  <a:pt x="916" y="123"/>
                </a:lnTo>
                <a:lnTo>
                  <a:pt x="962" y="164"/>
                </a:lnTo>
                <a:lnTo>
                  <a:pt x="1003" y="210"/>
                </a:lnTo>
                <a:lnTo>
                  <a:pt x="1039" y="261"/>
                </a:lnTo>
                <a:lnTo>
                  <a:pt x="1070" y="315"/>
                </a:lnTo>
                <a:lnTo>
                  <a:pt x="1094" y="373"/>
                </a:lnTo>
                <a:lnTo>
                  <a:pt x="1112" y="433"/>
                </a:lnTo>
                <a:lnTo>
                  <a:pt x="1123" y="496"/>
                </a:lnTo>
                <a:lnTo>
                  <a:pt x="1127" y="562"/>
                </a:lnTo>
                <a:lnTo>
                  <a:pt x="1123" y="627"/>
                </a:lnTo>
                <a:lnTo>
                  <a:pt x="1112" y="692"/>
                </a:lnTo>
                <a:lnTo>
                  <a:pt x="1094" y="752"/>
                </a:lnTo>
                <a:lnTo>
                  <a:pt x="1070" y="810"/>
                </a:lnTo>
                <a:lnTo>
                  <a:pt x="1039" y="864"/>
                </a:lnTo>
                <a:lnTo>
                  <a:pt x="1003" y="914"/>
                </a:lnTo>
                <a:lnTo>
                  <a:pt x="962" y="960"/>
                </a:lnTo>
                <a:lnTo>
                  <a:pt x="916" y="1002"/>
                </a:lnTo>
                <a:lnTo>
                  <a:pt x="865" y="1037"/>
                </a:lnTo>
                <a:lnTo>
                  <a:pt x="811" y="1067"/>
                </a:lnTo>
                <a:lnTo>
                  <a:pt x="753" y="1092"/>
                </a:lnTo>
                <a:lnTo>
                  <a:pt x="693" y="1111"/>
                </a:lnTo>
                <a:lnTo>
                  <a:pt x="630" y="1121"/>
                </a:lnTo>
                <a:lnTo>
                  <a:pt x="564" y="1125"/>
                </a:lnTo>
                <a:lnTo>
                  <a:pt x="499" y="1121"/>
                </a:lnTo>
                <a:lnTo>
                  <a:pt x="434" y="1111"/>
                </a:lnTo>
                <a:lnTo>
                  <a:pt x="374" y="1092"/>
                </a:lnTo>
                <a:lnTo>
                  <a:pt x="316" y="1067"/>
                </a:lnTo>
                <a:lnTo>
                  <a:pt x="262" y="1037"/>
                </a:lnTo>
                <a:lnTo>
                  <a:pt x="212" y="1002"/>
                </a:lnTo>
                <a:lnTo>
                  <a:pt x="166" y="960"/>
                </a:lnTo>
                <a:lnTo>
                  <a:pt x="124" y="914"/>
                </a:lnTo>
                <a:lnTo>
                  <a:pt x="88" y="864"/>
                </a:lnTo>
                <a:lnTo>
                  <a:pt x="58" y="810"/>
                </a:lnTo>
                <a:lnTo>
                  <a:pt x="33" y="752"/>
                </a:lnTo>
                <a:lnTo>
                  <a:pt x="15" y="692"/>
                </a:lnTo>
                <a:lnTo>
                  <a:pt x="4" y="627"/>
                </a:lnTo>
                <a:lnTo>
                  <a:pt x="0" y="562"/>
                </a:lnTo>
                <a:lnTo>
                  <a:pt x="4" y="496"/>
                </a:lnTo>
                <a:lnTo>
                  <a:pt x="15" y="433"/>
                </a:lnTo>
                <a:lnTo>
                  <a:pt x="33" y="373"/>
                </a:lnTo>
                <a:lnTo>
                  <a:pt x="58" y="315"/>
                </a:lnTo>
                <a:lnTo>
                  <a:pt x="88" y="261"/>
                </a:lnTo>
                <a:lnTo>
                  <a:pt x="124" y="210"/>
                </a:lnTo>
                <a:lnTo>
                  <a:pt x="166" y="164"/>
                </a:lnTo>
                <a:lnTo>
                  <a:pt x="212" y="123"/>
                </a:lnTo>
                <a:lnTo>
                  <a:pt x="262" y="88"/>
                </a:lnTo>
                <a:lnTo>
                  <a:pt x="316" y="56"/>
                </a:lnTo>
                <a:lnTo>
                  <a:pt x="374" y="33"/>
                </a:lnTo>
                <a:lnTo>
                  <a:pt x="434" y="14"/>
                </a:lnTo>
                <a:lnTo>
                  <a:pt x="499" y="4"/>
                </a:lnTo>
                <a:lnTo>
                  <a:pt x="56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49" name="Freeform 10"/>
          <p:cNvSpPr/>
          <p:nvPr/>
        </p:nvSpPr>
        <p:spPr>
          <a:xfrm>
            <a:off x="9813925" y="4092575"/>
            <a:ext cx="863600" cy="866775"/>
          </a:xfrm>
          <a:custGeom>
            <a:avLst/>
            <a:gdLst/>
            <a:ahLst/>
            <a:cxnLst>
              <a:cxn ang="0">
                <a:pos x="431800" y="0"/>
              </a:cxn>
              <a:cxn ang="0">
                <a:pos x="489866" y="3183"/>
              </a:cxn>
              <a:cxn ang="0">
                <a:pos x="545821" y="14853"/>
              </a:cxn>
              <a:cxn ang="0">
                <a:pos x="599664" y="33950"/>
              </a:cxn>
              <a:cxn ang="0">
                <a:pos x="650339" y="59412"/>
              </a:cxn>
              <a:cxn ang="0">
                <a:pos x="695736" y="90179"/>
              </a:cxn>
              <a:cxn ang="0">
                <a:pos x="736911" y="126250"/>
              </a:cxn>
              <a:cxn ang="0">
                <a:pos x="773862" y="167627"/>
              </a:cxn>
              <a:cxn ang="0">
                <a:pos x="803422" y="214307"/>
              </a:cxn>
              <a:cxn ang="0">
                <a:pos x="828760" y="264171"/>
              </a:cxn>
              <a:cxn ang="0">
                <a:pos x="848820" y="318278"/>
              </a:cxn>
              <a:cxn ang="0">
                <a:pos x="859377" y="374507"/>
              </a:cxn>
              <a:cxn ang="0">
                <a:pos x="863600" y="432859"/>
              </a:cxn>
              <a:cxn ang="0">
                <a:pos x="859377" y="492270"/>
              </a:cxn>
              <a:cxn ang="0">
                <a:pos x="848820" y="548500"/>
              </a:cxn>
              <a:cxn ang="0">
                <a:pos x="828760" y="601546"/>
              </a:cxn>
              <a:cxn ang="0">
                <a:pos x="803422" y="651410"/>
              </a:cxn>
              <a:cxn ang="0">
                <a:pos x="773862" y="697029"/>
              </a:cxn>
              <a:cxn ang="0">
                <a:pos x="736911" y="739467"/>
              </a:cxn>
              <a:cxn ang="0">
                <a:pos x="695736" y="776599"/>
              </a:cxn>
              <a:cxn ang="0">
                <a:pos x="650339" y="807366"/>
              </a:cxn>
              <a:cxn ang="0">
                <a:pos x="599664" y="832828"/>
              </a:cxn>
              <a:cxn ang="0">
                <a:pos x="545821" y="850864"/>
              </a:cxn>
              <a:cxn ang="0">
                <a:pos x="489866" y="862534"/>
              </a:cxn>
              <a:cxn ang="0">
                <a:pos x="431800" y="865717"/>
              </a:cxn>
              <a:cxn ang="0">
                <a:pos x="372678" y="862534"/>
              </a:cxn>
              <a:cxn ang="0">
                <a:pos x="316724" y="850864"/>
              </a:cxn>
              <a:cxn ang="0">
                <a:pos x="263936" y="832828"/>
              </a:cxn>
              <a:cxn ang="0">
                <a:pos x="214316" y="807366"/>
              </a:cxn>
              <a:cxn ang="0">
                <a:pos x="168919" y="776599"/>
              </a:cxn>
              <a:cxn ang="0">
                <a:pos x="126689" y="739467"/>
              </a:cxn>
              <a:cxn ang="0">
                <a:pos x="89738" y="697029"/>
              </a:cxn>
              <a:cxn ang="0">
                <a:pos x="59122" y="651410"/>
              </a:cxn>
              <a:cxn ang="0">
                <a:pos x="33784" y="601546"/>
              </a:cxn>
              <a:cxn ang="0">
                <a:pos x="15836" y="548500"/>
              </a:cxn>
              <a:cxn ang="0">
                <a:pos x="3167" y="492270"/>
              </a:cxn>
              <a:cxn ang="0">
                <a:pos x="0" y="432859"/>
              </a:cxn>
              <a:cxn ang="0">
                <a:pos x="3167" y="374507"/>
              </a:cxn>
              <a:cxn ang="0">
                <a:pos x="15836" y="318278"/>
              </a:cxn>
              <a:cxn ang="0">
                <a:pos x="33784" y="264171"/>
              </a:cxn>
              <a:cxn ang="0">
                <a:pos x="59122" y="214307"/>
              </a:cxn>
              <a:cxn ang="0">
                <a:pos x="89738" y="167627"/>
              </a:cxn>
              <a:cxn ang="0">
                <a:pos x="126689" y="126250"/>
              </a:cxn>
              <a:cxn ang="0">
                <a:pos x="168919" y="90179"/>
              </a:cxn>
              <a:cxn ang="0">
                <a:pos x="214316" y="59412"/>
              </a:cxn>
              <a:cxn ang="0">
                <a:pos x="263936" y="33950"/>
              </a:cxn>
              <a:cxn ang="0">
                <a:pos x="316724" y="14853"/>
              </a:cxn>
              <a:cxn ang="0">
                <a:pos x="372678" y="3183"/>
              </a:cxn>
              <a:cxn ang="0">
                <a:pos x="431800" y="0"/>
              </a:cxn>
            </a:cxnLst>
            <a:pathLst>
              <a:path w="818" h="816">
                <a:moveTo>
                  <a:pt x="409" y="0"/>
                </a:moveTo>
                <a:lnTo>
                  <a:pt x="464" y="3"/>
                </a:lnTo>
                <a:lnTo>
                  <a:pt x="517" y="14"/>
                </a:lnTo>
                <a:lnTo>
                  <a:pt x="568" y="32"/>
                </a:lnTo>
                <a:lnTo>
                  <a:pt x="616" y="56"/>
                </a:lnTo>
                <a:lnTo>
                  <a:pt x="659" y="85"/>
                </a:lnTo>
                <a:lnTo>
                  <a:pt x="698" y="119"/>
                </a:lnTo>
                <a:lnTo>
                  <a:pt x="733" y="158"/>
                </a:lnTo>
                <a:lnTo>
                  <a:pt x="761" y="202"/>
                </a:lnTo>
                <a:lnTo>
                  <a:pt x="785" y="249"/>
                </a:lnTo>
                <a:lnTo>
                  <a:pt x="804" y="300"/>
                </a:lnTo>
                <a:lnTo>
                  <a:pt x="814" y="353"/>
                </a:lnTo>
                <a:lnTo>
                  <a:pt x="818" y="408"/>
                </a:lnTo>
                <a:lnTo>
                  <a:pt x="814" y="464"/>
                </a:lnTo>
                <a:lnTo>
                  <a:pt x="804" y="517"/>
                </a:lnTo>
                <a:lnTo>
                  <a:pt x="785" y="567"/>
                </a:lnTo>
                <a:lnTo>
                  <a:pt x="761" y="614"/>
                </a:lnTo>
                <a:lnTo>
                  <a:pt x="733" y="657"/>
                </a:lnTo>
                <a:lnTo>
                  <a:pt x="698" y="697"/>
                </a:lnTo>
                <a:lnTo>
                  <a:pt x="659" y="732"/>
                </a:lnTo>
                <a:lnTo>
                  <a:pt x="616" y="761"/>
                </a:lnTo>
                <a:lnTo>
                  <a:pt x="568" y="785"/>
                </a:lnTo>
                <a:lnTo>
                  <a:pt x="517" y="802"/>
                </a:lnTo>
                <a:lnTo>
                  <a:pt x="464" y="813"/>
                </a:lnTo>
                <a:lnTo>
                  <a:pt x="409" y="816"/>
                </a:lnTo>
                <a:lnTo>
                  <a:pt x="353" y="813"/>
                </a:lnTo>
                <a:lnTo>
                  <a:pt x="300" y="802"/>
                </a:lnTo>
                <a:lnTo>
                  <a:pt x="250" y="785"/>
                </a:lnTo>
                <a:lnTo>
                  <a:pt x="203" y="761"/>
                </a:lnTo>
                <a:lnTo>
                  <a:pt x="160" y="732"/>
                </a:lnTo>
                <a:lnTo>
                  <a:pt x="120" y="697"/>
                </a:lnTo>
                <a:lnTo>
                  <a:pt x="85" y="657"/>
                </a:lnTo>
                <a:lnTo>
                  <a:pt x="56" y="614"/>
                </a:lnTo>
                <a:lnTo>
                  <a:pt x="32" y="567"/>
                </a:lnTo>
                <a:lnTo>
                  <a:pt x="15" y="517"/>
                </a:lnTo>
                <a:lnTo>
                  <a:pt x="3" y="464"/>
                </a:lnTo>
                <a:lnTo>
                  <a:pt x="0" y="408"/>
                </a:lnTo>
                <a:lnTo>
                  <a:pt x="3" y="353"/>
                </a:lnTo>
                <a:lnTo>
                  <a:pt x="15" y="300"/>
                </a:lnTo>
                <a:lnTo>
                  <a:pt x="32" y="249"/>
                </a:lnTo>
                <a:lnTo>
                  <a:pt x="56" y="202"/>
                </a:lnTo>
                <a:lnTo>
                  <a:pt x="85" y="158"/>
                </a:lnTo>
                <a:lnTo>
                  <a:pt x="120" y="119"/>
                </a:lnTo>
                <a:lnTo>
                  <a:pt x="160" y="85"/>
                </a:lnTo>
                <a:lnTo>
                  <a:pt x="203" y="56"/>
                </a:lnTo>
                <a:lnTo>
                  <a:pt x="250" y="32"/>
                </a:lnTo>
                <a:lnTo>
                  <a:pt x="300" y="14"/>
                </a:lnTo>
                <a:lnTo>
                  <a:pt x="353" y="3"/>
                </a:lnTo>
                <a:lnTo>
                  <a:pt x="40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50" name="Freeform 11"/>
          <p:cNvSpPr>
            <a:spLocks noEditPoints="1"/>
          </p:cNvSpPr>
          <p:nvPr/>
        </p:nvSpPr>
        <p:spPr>
          <a:xfrm>
            <a:off x="9674225" y="2325688"/>
            <a:ext cx="1192213" cy="1192212"/>
          </a:xfrm>
          <a:custGeom>
            <a:avLst/>
            <a:gdLst/>
            <a:ahLst/>
            <a:cxnLst>
              <a:cxn ang="0">
                <a:pos x="529285" y="27517"/>
              </a:cxn>
              <a:cxn ang="0">
                <a:pos x="402510" y="57150"/>
              </a:cxn>
              <a:cxn ang="0">
                <a:pos x="288413" y="112183"/>
              </a:cxn>
              <a:cxn ang="0">
                <a:pos x="191219" y="191558"/>
              </a:cxn>
              <a:cxn ang="0">
                <a:pos x="113041" y="288925"/>
              </a:cxn>
              <a:cxn ang="0">
                <a:pos x="57049" y="403225"/>
              </a:cxn>
              <a:cxn ang="0">
                <a:pos x="27468" y="529167"/>
              </a:cxn>
              <a:cxn ang="0">
                <a:pos x="27468" y="662517"/>
              </a:cxn>
              <a:cxn ang="0">
                <a:pos x="57049" y="789517"/>
              </a:cxn>
              <a:cxn ang="0">
                <a:pos x="113041" y="902759"/>
              </a:cxn>
              <a:cxn ang="0">
                <a:pos x="191219" y="1000126"/>
              </a:cxn>
              <a:cxn ang="0">
                <a:pos x="288413" y="1079501"/>
              </a:cxn>
              <a:cxn ang="0">
                <a:pos x="402510" y="1135592"/>
              </a:cxn>
              <a:cxn ang="0">
                <a:pos x="529285" y="1164167"/>
              </a:cxn>
              <a:cxn ang="0">
                <a:pos x="662399" y="1164167"/>
              </a:cxn>
              <a:cxn ang="0">
                <a:pos x="789174" y="1135592"/>
              </a:cxn>
              <a:cxn ang="0">
                <a:pos x="902215" y="1079501"/>
              </a:cxn>
              <a:cxn ang="0">
                <a:pos x="999409" y="1000126"/>
              </a:cxn>
              <a:cxn ang="0">
                <a:pos x="1078643" y="902759"/>
              </a:cxn>
              <a:cxn ang="0">
                <a:pos x="1134635" y="789517"/>
              </a:cxn>
              <a:cxn ang="0">
                <a:pos x="1163160" y="662517"/>
              </a:cxn>
              <a:cxn ang="0">
                <a:pos x="1163160" y="529167"/>
              </a:cxn>
              <a:cxn ang="0">
                <a:pos x="1134635" y="403225"/>
              </a:cxn>
              <a:cxn ang="0">
                <a:pos x="1078643" y="288925"/>
              </a:cxn>
              <a:cxn ang="0">
                <a:pos x="999409" y="191558"/>
              </a:cxn>
              <a:cxn ang="0">
                <a:pos x="902215" y="112183"/>
              </a:cxn>
              <a:cxn ang="0">
                <a:pos x="789174" y="57150"/>
              </a:cxn>
              <a:cxn ang="0">
                <a:pos x="662399" y="27517"/>
              </a:cxn>
              <a:cxn ang="0">
                <a:pos x="595842" y="0"/>
              </a:cxn>
              <a:cxn ang="0">
                <a:pos x="732125" y="16933"/>
              </a:cxn>
              <a:cxn ang="0">
                <a:pos x="856787" y="61383"/>
              </a:cxn>
              <a:cxn ang="0">
                <a:pos x="967715" y="132292"/>
              </a:cxn>
              <a:cxn ang="0">
                <a:pos x="1059627" y="223308"/>
              </a:cxn>
              <a:cxn ang="0">
                <a:pos x="1130409" y="334434"/>
              </a:cxn>
              <a:cxn ang="0">
                <a:pos x="1174781" y="460375"/>
              </a:cxn>
              <a:cxn ang="0">
                <a:pos x="1191684" y="595842"/>
              </a:cxn>
              <a:cxn ang="0">
                <a:pos x="1174781" y="732367"/>
              </a:cxn>
              <a:cxn ang="0">
                <a:pos x="1130409" y="857250"/>
              </a:cxn>
              <a:cxn ang="0">
                <a:pos x="1059627" y="968376"/>
              </a:cxn>
              <a:cxn ang="0">
                <a:pos x="967715" y="1060451"/>
              </a:cxn>
              <a:cxn ang="0">
                <a:pos x="856787" y="1131359"/>
              </a:cxn>
              <a:cxn ang="0">
                <a:pos x="732125" y="1175809"/>
              </a:cxn>
              <a:cxn ang="0">
                <a:pos x="595842" y="1191684"/>
              </a:cxn>
              <a:cxn ang="0">
                <a:pos x="459559" y="1175809"/>
              </a:cxn>
              <a:cxn ang="0">
                <a:pos x="334897" y="1131359"/>
              </a:cxn>
              <a:cxn ang="0">
                <a:pos x="223969" y="1060451"/>
              </a:cxn>
              <a:cxn ang="0">
                <a:pos x="132057" y="968376"/>
              </a:cxn>
              <a:cxn ang="0">
                <a:pos x="61275" y="857250"/>
              </a:cxn>
              <a:cxn ang="0">
                <a:pos x="16903" y="732367"/>
              </a:cxn>
              <a:cxn ang="0">
                <a:pos x="0" y="595842"/>
              </a:cxn>
              <a:cxn ang="0">
                <a:pos x="16903" y="460375"/>
              </a:cxn>
              <a:cxn ang="0">
                <a:pos x="61275" y="334434"/>
              </a:cxn>
              <a:cxn ang="0">
                <a:pos x="132057" y="223308"/>
              </a:cxn>
              <a:cxn ang="0">
                <a:pos x="223969" y="132292"/>
              </a:cxn>
              <a:cxn ang="0">
                <a:pos x="334897" y="61383"/>
              </a:cxn>
              <a:cxn ang="0">
                <a:pos x="459559" y="16933"/>
              </a:cxn>
              <a:cxn ang="0">
                <a:pos x="595842" y="0"/>
              </a:cxn>
            </a:cxnLst>
            <a:pathLst>
              <a:path w="1128" h="1126">
                <a:moveTo>
                  <a:pt x="564" y="22"/>
                </a:moveTo>
                <a:lnTo>
                  <a:pt x="501" y="26"/>
                </a:lnTo>
                <a:lnTo>
                  <a:pt x="440" y="37"/>
                </a:lnTo>
                <a:lnTo>
                  <a:pt x="381" y="54"/>
                </a:lnTo>
                <a:lnTo>
                  <a:pt x="326" y="78"/>
                </a:lnTo>
                <a:lnTo>
                  <a:pt x="273" y="106"/>
                </a:lnTo>
                <a:lnTo>
                  <a:pt x="226" y="142"/>
                </a:lnTo>
                <a:lnTo>
                  <a:pt x="181" y="181"/>
                </a:lnTo>
                <a:lnTo>
                  <a:pt x="142" y="225"/>
                </a:lnTo>
                <a:lnTo>
                  <a:pt x="107" y="273"/>
                </a:lnTo>
                <a:lnTo>
                  <a:pt x="78" y="326"/>
                </a:lnTo>
                <a:lnTo>
                  <a:pt x="54" y="381"/>
                </a:lnTo>
                <a:lnTo>
                  <a:pt x="37" y="440"/>
                </a:lnTo>
                <a:lnTo>
                  <a:pt x="26" y="500"/>
                </a:lnTo>
                <a:lnTo>
                  <a:pt x="22" y="563"/>
                </a:lnTo>
                <a:lnTo>
                  <a:pt x="26" y="626"/>
                </a:lnTo>
                <a:lnTo>
                  <a:pt x="37" y="687"/>
                </a:lnTo>
                <a:lnTo>
                  <a:pt x="54" y="746"/>
                </a:lnTo>
                <a:lnTo>
                  <a:pt x="78" y="801"/>
                </a:lnTo>
                <a:lnTo>
                  <a:pt x="107" y="853"/>
                </a:lnTo>
                <a:lnTo>
                  <a:pt x="142" y="902"/>
                </a:lnTo>
                <a:lnTo>
                  <a:pt x="181" y="945"/>
                </a:lnTo>
                <a:lnTo>
                  <a:pt x="226" y="985"/>
                </a:lnTo>
                <a:lnTo>
                  <a:pt x="273" y="1020"/>
                </a:lnTo>
                <a:lnTo>
                  <a:pt x="326" y="1049"/>
                </a:lnTo>
                <a:lnTo>
                  <a:pt x="381" y="1073"/>
                </a:lnTo>
                <a:lnTo>
                  <a:pt x="440" y="1090"/>
                </a:lnTo>
                <a:lnTo>
                  <a:pt x="501" y="1100"/>
                </a:lnTo>
                <a:lnTo>
                  <a:pt x="564" y="1104"/>
                </a:lnTo>
                <a:lnTo>
                  <a:pt x="627" y="1100"/>
                </a:lnTo>
                <a:lnTo>
                  <a:pt x="687" y="1090"/>
                </a:lnTo>
                <a:lnTo>
                  <a:pt x="747" y="1073"/>
                </a:lnTo>
                <a:lnTo>
                  <a:pt x="802" y="1049"/>
                </a:lnTo>
                <a:lnTo>
                  <a:pt x="854" y="1020"/>
                </a:lnTo>
                <a:lnTo>
                  <a:pt x="903" y="985"/>
                </a:lnTo>
                <a:lnTo>
                  <a:pt x="946" y="945"/>
                </a:lnTo>
                <a:lnTo>
                  <a:pt x="987" y="902"/>
                </a:lnTo>
                <a:lnTo>
                  <a:pt x="1021" y="853"/>
                </a:lnTo>
                <a:lnTo>
                  <a:pt x="1050" y="801"/>
                </a:lnTo>
                <a:lnTo>
                  <a:pt x="1074" y="746"/>
                </a:lnTo>
                <a:lnTo>
                  <a:pt x="1091" y="687"/>
                </a:lnTo>
                <a:lnTo>
                  <a:pt x="1101" y="626"/>
                </a:lnTo>
                <a:lnTo>
                  <a:pt x="1105" y="563"/>
                </a:lnTo>
                <a:lnTo>
                  <a:pt x="1101" y="500"/>
                </a:lnTo>
                <a:lnTo>
                  <a:pt x="1091" y="440"/>
                </a:lnTo>
                <a:lnTo>
                  <a:pt x="1074" y="381"/>
                </a:lnTo>
                <a:lnTo>
                  <a:pt x="1050" y="326"/>
                </a:lnTo>
                <a:lnTo>
                  <a:pt x="1021" y="273"/>
                </a:lnTo>
                <a:lnTo>
                  <a:pt x="987" y="225"/>
                </a:lnTo>
                <a:lnTo>
                  <a:pt x="946" y="181"/>
                </a:lnTo>
                <a:lnTo>
                  <a:pt x="903" y="142"/>
                </a:lnTo>
                <a:lnTo>
                  <a:pt x="854" y="106"/>
                </a:lnTo>
                <a:lnTo>
                  <a:pt x="802" y="78"/>
                </a:lnTo>
                <a:lnTo>
                  <a:pt x="747" y="54"/>
                </a:lnTo>
                <a:lnTo>
                  <a:pt x="687" y="37"/>
                </a:lnTo>
                <a:lnTo>
                  <a:pt x="627" y="26"/>
                </a:lnTo>
                <a:lnTo>
                  <a:pt x="564" y="22"/>
                </a:lnTo>
                <a:close/>
                <a:moveTo>
                  <a:pt x="564" y="0"/>
                </a:moveTo>
                <a:lnTo>
                  <a:pt x="630" y="4"/>
                </a:lnTo>
                <a:lnTo>
                  <a:pt x="693" y="16"/>
                </a:lnTo>
                <a:lnTo>
                  <a:pt x="754" y="33"/>
                </a:lnTo>
                <a:lnTo>
                  <a:pt x="811" y="58"/>
                </a:lnTo>
                <a:lnTo>
                  <a:pt x="866" y="88"/>
                </a:lnTo>
                <a:lnTo>
                  <a:pt x="916" y="125"/>
                </a:lnTo>
                <a:lnTo>
                  <a:pt x="962" y="166"/>
                </a:lnTo>
                <a:lnTo>
                  <a:pt x="1003" y="211"/>
                </a:lnTo>
                <a:lnTo>
                  <a:pt x="1040" y="261"/>
                </a:lnTo>
                <a:lnTo>
                  <a:pt x="1070" y="316"/>
                </a:lnTo>
                <a:lnTo>
                  <a:pt x="1095" y="374"/>
                </a:lnTo>
                <a:lnTo>
                  <a:pt x="1112" y="435"/>
                </a:lnTo>
                <a:lnTo>
                  <a:pt x="1124" y="498"/>
                </a:lnTo>
                <a:lnTo>
                  <a:pt x="1128" y="563"/>
                </a:lnTo>
                <a:lnTo>
                  <a:pt x="1124" y="629"/>
                </a:lnTo>
                <a:lnTo>
                  <a:pt x="1112" y="692"/>
                </a:lnTo>
                <a:lnTo>
                  <a:pt x="1095" y="752"/>
                </a:lnTo>
                <a:lnTo>
                  <a:pt x="1070" y="810"/>
                </a:lnTo>
                <a:lnTo>
                  <a:pt x="1040" y="865"/>
                </a:lnTo>
                <a:lnTo>
                  <a:pt x="1003" y="915"/>
                </a:lnTo>
                <a:lnTo>
                  <a:pt x="962" y="961"/>
                </a:lnTo>
                <a:lnTo>
                  <a:pt x="916" y="1002"/>
                </a:lnTo>
                <a:lnTo>
                  <a:pt x="866" y="1038"/>
                </a:lnTo>
                <a:lnTo>
                  <a:pt x="811" y="1069"/>
                </a:lnTo>
                <a:lnTo>
                  <a:pt x="754" y="1094"/>
                </a:lnTo>
                <a:lnTo>
                  <a:pt x="693" y="1111"/>
                </a:lnTo>
                <a:lnTo>
                  <a:pt x="630" y="1122"/>
                </a:lnTo>
                <a:lnTo>
                  <a:pt x="564" y="1126"/>
                </a:lnTo>
                <a:lnTo>
                  <a:pt x="498" y="1122"/>
                </a:lnTo>
                <a:lnTo>
                  <a:pt x="435" y="1111"/>
                </a:lnTo>
                <a:lnTo>
                  <a:pt x="375" y="1094"/>
                </a:lnTo>
                <a:lnTo>
                  <a:pt x="317" y="1069"/>
                </a:lnTo>
                <a:lnTo>
                  <a:pt x="263" y="1038"/>
                </a:lnTo>
                <a:lnTo>
                  <a:pt x="212" y="1002"/>
                </a:lnTo>
                <a:lnTo>
                  <a:pt x="166" y="961"/>
                </a:lnTo>
                <a:lnTo>
                  <a:pt x="125" y="915"/>
                </a:lnTo>
                <a:lnTo>
                  <a:pt x="88" y="865"/>
                </a:lnTo>
                <a:lnTo>
                  <a:pt x="58" y="810"/>
                </a:lnTo>
                <a:lnTo>
                  <a:pt x="34" y="752"/>
                </a:lnTo>
                <a:lnTo>
                  <a:pt x="16" y="692"/>
                </a:lnTo>
                <a:lnTo>
                  <a:pt x="4" y="629"/>
                </a:lnTo>
                <a:lnTo>
                  <a:pt x="0" y="563"/>
                </a:lnTo>
                <a:lnTo>
                  <a:pt x="4" y="498"/>
                </a:lnTo>
                <a:lnTo>
                  <a:pt x="16" y="435"/>
                </a:lnTo>
                <a:lnTo>
                  <a:pt x="34" y="374"/>
                </a:lnTo>
                <a:lnTo>
                  <a:pt x="58" y="316"/>
                </a:lnTo>
                <a:lnTo>
                  <a:pt x="88" y="261"/>
                </a:lnTo>
                <a:lnTo>
                  <a:pt x="125" y="211"/>
                </a:lnTo>
                <a:lnTo>
                  <a:pt x="166" y="166"/>
                </a:lnTo>
                <a:lnTo>
                  <a:pt x="212" y="125"/>
                </a:lnTo>
                <a:lnTo>
                  <a:pt x="263" y="88"/>
                </a:lnTo>
                <a:lnTo>
                  <a:pt x="317" y="58"/>
                </a:lnTo>
                <a:lnTo>
                  <a:pt x="375" y="33"/>
                </a:lnTo>
                <a:lnTo>
                  <a:pt x="435" y="16"/>
                </a:lnTo>
                <a:lnTo>
                  <a:pt x="498" y="4"/>
                </a:lnTo>
                <a:lnTo>
                  <a:pt x="56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51" name="Freeform 12"/>
          <p:cNvSpPr/>
          <p:nvPr/>
        </p:nvSpPr>
        <p:spPr>
          <a:xfrm>
            <a:off x="9837738" y="2490788"/>
            <a:ext cx="865187" cy="863600"/>
          </a:xfrm>
          <a:custGeom>
            <a:avLst/>
            <a:gdLst/>
            <a:ahLst/>
            <a:cxnLst>
              <a:cxn ang="0">
                <a:pos x="432859" y="0"/>
              </a:cxn>
              <a:cxn ang="0">
                <a:pos x="491067" y="4228"/>
              </a:cxn>
              <a:cxn ang="0">
                <a:pos x="548217" y="14799"/>
              </a:cxn>
              <a:cxn ang="0">
                <a:pos x="601134" y="33825"/>
              </a:cxn>
              <a:cxn ang="0">
                <a:pos x="650875" y="58137"/>
              </a:cxn>
              <a:cxn ang="0">
                <a:pos x="697442" y="89848"/>
              </a:cxn>
              <a:cxn ang="0">
                <a:pos x="738717" y="125788"/>
              </a:cxn>
              <a:cxn ang="0">
                <a:pos x="774700" y="168069"/>
              </a:cxn>
              <a:cxn ang="0">
                <a:pos x="806450" y="213522"/>
              </a:cxn>
              <a:cxn ang="0">
                <a:pos x="831850" y="263202"/>
              </a:cxn>
              <a:cxn ang="0">
                <a:pos x="849842" y="316054"/>
              </a:cxn>
              <a:cxn ang="0">
                <a:pos x="861484" y="373134"/>
              </a:cxn>
              <a:cxn ang="0">
                <a:pos x="865717" y="431271"/>
              </a:cxn>
              <a:cxn ang="0">
                <a:pos x="861484" y="489409"/>
              </a:cxn>
              <a:cxn ang="0">
                <a:pos x="849842" y="546489"/>
              </a:cxn>
              <a:cxn ang="0">
                <a:pos x="831850" y="599341"/>
              </a:cxn>
              <a:cxn ang="0">
                <a:pos x="806450" y="649021"/>
              </a:cxn>
              <a:cxn ang="0">
                <a:pos x="774700" y="695531"/>
              </a:cxn>
              <a:cxn ang="0">
                <a:pos x="738717" y="736755"/>
              </a:cxn>
              <a:cxn ang="0">
                <a:pos x="697442" y="772695"/>
              </a:cxn>
              <a:cxn ang="0">
                <a:pos x="650875" y="804406"/>
              </a:cxn>
              <a:cxn ang="0">
                <a:pos x="601134" y="829775"/>
              </a:cxn>
              <a:cxn ang="0">
                <a:pos x="548217" y="847744"/>
              </a:cxn>
              <a:cxn ang="0">
                <a:pos x="491067" y="859372"/>
              </a:cxn>
              <a:cxn ang="0">
                <a:pos x="432859" y="863600"/>
              </a:cxn>
              <a:cxn ang="0">
                <a:pos x="374650" y="859372"/>
              </a:cxn>
              <a:cxn ang="0">
                <a:pos x="317500" y="847744"/>
              </a:cxn>
              <a:cxn ang="0">
                <a:pos x="264583" y="829775"/>
              </a:cxn>
              <a:cxn ang="0">
                <a:pos x="214842" y="804406"/>
              </a:cxn>
              <a:cxn ang="0">
                <a:pos x="168275" y="772695"/>
              </a:cxn>
              <a:cxn ang="0">
                <a:pos x="127000" y="736755"/>
              </a:cxn>
              <a:cxn ang="0">
                <a:pos x="91017" y="695531"/>
              </a:cxn>
              <a:cxn ang="0">
                <a:pos x="58208" y="649021"/>
              </a:cxn>
              <a:cxn ang="0">
                <a:pos x="33867" y="599341"/>
              </a:cxn>
              <a:cxn ang="0">
                <a:pos x="15875" y="546489"/>
              </a:cxn>
              <a:cxn ang="0">
                <a:pos x="4233" y="489409"/>
              </a:cxn>
              <a:cxn ang="0">
                <a:pos x="0" y="431271"/>
              </a:cxn>
              <a:cxn ang="0">
                <a:pos x="4233" y="373134"/>
              </a:cxn>
              <a:cxn ang="0">
                <a:pos x="15875" y="316054"/>
              </a:cxn>
              <a:cxn ang="0">
                <a:pos x="33867" y="263202"/>
              </a:cxn>
              <a:cxn ang="0">
                <a:pos x="58208" y="213522"/>
              </a:cxn>
              <a:cxn ang="0">
                <a:pos x="91017" y="168069"/>
              </a:cxn>
              <a:cxn ang="0">
                <a:pos x="127000" y="125788"/>
              </a:cxn>
              <a:cxn ang="0">
                <a:pos x="168275" y="89848"/>
              </a:cxn>
              <a:cxn ang="0">
                <a:pos x="214842" y="58137"/>
              </a:cxn>
              <a:cxn ang="0">
                <a:pos x="264583" y="33825"/>
              </a:cxn>
              <a:cxn ang="0">
                <a:pos x="317500" y="14799"/>
              </a:cxn>
              <a:cxn ang="0">
                <a:pos x="374650" y="4228"/>
              </a:cxn>
              <a:cxn ang="0">
                <a:pos x="432859" y="0"/>
              </a:cxn>
            </a:cxnLst>
            <a:pathLst>
              <a:path w="818" h="817">
                <a:moveTo>
                  <a:pt x="409" y="0"/>
                </a:moveTo>
                <a:lnTo>
                  <a:pt x="464" y="4"/>
                </a:lnTo>
                <a:lnTo>
                  <a:pt x="518" y="14"/>
                </a:lnTo>
                <a:lnTo>
                  <a:pt x="568" y="32"/>
                </a:lnTo>
                <a:lnTo>
                  <a:pt x="615" y="55"/>
                </a:lnTo>
                <a:lnTo>
                  <a:pt x="659" y="85"/>
                </a:lnTo>
                <a:lnTo>
                  <a:pt x="698" y="119"/>
                </a:lnTo>
                <a:lnTo>
                  <a:pt x="732" y="159"/>
                </a:lnTo>
                <a:lnTo>
                  <a:pt x="762" y="202"/>
                </a:lnTo>
                <a:lnTo>
                  <a:pt x="786" y="249"/>
                </a:lnTo>
                <a:lnTo>
                  <a:pt x="803" y="299"/>
                </a:lnTo>
                <a:lnTo>
                  <a:pt x="814" y="353"/>
                </a:lnTo>
                <a:lnTo>
                  <a:pt x="818" y="408"/>
                </a:lnTo>
                <a:lnTo>
                  <a:pt x="814" y="463"/>
                </a:lnTo>
                <a:lnTo>
                  <a:pt x="803" y="517"/>
                </a:lnTo>
                <a:lnTo>
                  <a:pt x="786" y="567"/>
                </a:lnTo>
                <a:lnTo>
                  <a:pt x="762" y="614"/>
                </a:lnTo>
                <a:lnTo>
                  <a:pt x="732" y="658"/>
                </a:lnTo>
                <a:lnTo>
                  <a:pt x="698" y="697"/>
                </a:lnTo>
                <a:lnTo>
                  <a:pt x="659" y="731"/>
                </a:lnTo>
                <a:lnTo>
                  <a:pt x="615" y="761"/>
                </a:lnTo>
                <a:lnTo>
                  <a:pt x="568" y="785"/>
                </a:lnTo>
                <a:lnTo>
                  <a:pt x="518" y="802"/>
                </a:lnTo>
                <a:lnTo>
                  <a:pt x="464" y="813"/>
                </a:lnTo>
                <a:lnTo>
                  <a:pt x="409" y="817"/>
                </a:lnTo>
                <a:lnTo>
                  <a:pt x="354" y="813"/>
                </a:lnTo>
                <a:lnTo>
                  <a:pt x="300" y="802"/>
                </a:lnTo>
                <a:lnTo>
                  <a:pt x="250" y="785"/>
                </a:lnTo>
                <a:lnTo>
                  <a:pt x="203" y="761"/>
                </a:lnTo>
                <a:lnTo>
                  <a:pt x="159" y="731"/>
                </a:lnTo>
                <a:lnTo>
                  <a:pt x="120" y="697"/>
                </a:lnTo>
                <a:lnTo>
                  <a:pt x="86" y="658"/>
                </a:lnTo>
                <a:lnTo>
                  <a:pt x="55" y="614"/>
                </a:lnTo>
                <a:lnTo>
                  <a:pt x="32" y="567"/>
                </a:lnTo>
                <a:lnTo>
                  <a:pt x="15" y="517"/>
                </a:lnTo>
                <a:lnTo>
                  <a:pt x="4" y="463"/>
                </a:lnTo>
                <a:lnTo>
                  <a:pt x="0" y="408"/>
                </a:lnTo>
                <a:lnTo>
                  <a:pt x="4" y="353"/>
                </a:lnTo>
                <a:lnTo>
                  <a:pt x="15" y="299"/>
                </a:lnTo>
                <a:lnTo>
                  <a:pt x="32" y="249"/>
                </a:lnTo>
                <a:lnTo>
                  <a:pt x="55" y="202"/>
                </a:lnTo>
                <a:lnTo>
                  <a:pt x="86" y="159"/>
                </a:lnTo>
                <a:lnTo>
                  <a:pt x="120" y="119"/>
                </a:lnTo>
                <a:lnTo>
                  <a:pt x="159" y="85"/>
                </a:lnTo>
                <a:lnTo>
                  <a:pt x="203" y="55"/>
                </a:lnTo>
                <a:lnTo>
                  <a:pt x="250" y="32"/>
                </a:lnTo>
                <a:lnTo>
                  <a:pt x="300" y="14"/>
                </a:lnTo>
                <a:lnTo>
                  <a:pt x="354" y="4"/>
                </a:lnTo>
                <a:lnTo>
                  <a:pt x="4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52" name="Freeform 13"/>
          <p:cNvSpPr>
            <a:spLocks noEditPoints="1"/>
          </p:cNvSpPr>
          <p:nvPr/>
        </p:nvSpPr>
        <p:spPr>
          <a:xfrm>
            <a:off x="8156575" y="1465263"/>
            <a:ext cx="1190625" cy="1189037"/>
          </a:xfrm>
          <a:custGeom>
            <a:avLst/>
            <a:gdLst/>
            <a:ahLst/>
            <a:cxnLst>
              <a:cxn ang="0">
                <a:pos x="530225" y="26435"/>
              </a:cxn>
              <a:cxn ang="0">
                <a:pos x="403225" y="57099"/>
              </a:cxn>
              <a:cxn ang="0">
                <a:pos x="289983" y="113141"/>
              </a:cxn>
              <a:cxn ang="0">
                <a:pos x="192617" y="190331"/>
              </a:cxn>
              <a:cxn ang="0">
                <a:pos x="113242" y="288668"/>
              </a:cxn>
              <a:cxn ang="0">
                <a:pos x="57150" y="402866"/>
              </a:cxn>
              <a:cxn ang="0">
                <a:pos x="27517" y="528696"/>
              </a:cxn>
              <a:cxn ang="0">
                <a:pos x="27517" y="661927"/>
              </a:cxn>
              <a:cxn ang="0">
                <a:pos x="57150" y="788814"/>
              </a:cxn>
              <a:cxn ang="0">
                <a:pos x="113242" y="900898"/>
              </a:cxn>
              <a:cxn ang="0">
                <a:pos x="192617" y="999235"/>
              </a:cxn>
              <a:cxn ang="0">
                <a:pos x="289983" y="1078540"/>
              </a:cxn>
              <a:cxn ang="0">
                <a:pos x="403225" y="1134582"/>
              </a:cxn>
              <a:cxn ang="0">
                <a:pos x="530225" y="1163131"/>
              </a:cxn>
              <a:cxn ang="0">
                <a:pos x="663575" y="1163131"/>
              </a:cxn>
              <a:cxn ang="0">
                <a:pos x="790575" y="1134582"/>
              </a:cxn>
              <a:cxn ang="0">
                <a:pos x="903817" y="1078540"/>
              </a:cxn>
              <a:cxn ang="0">
                <a:pos x="1001184" y="999235"/>
              </a:cxn>
              <a:cxn ang="0">
                <a:pos x="1080559" y="900898"/>
              </a:cxn>
              <a:cxn ang="0">
                <a:pos x="1136651" y="788814"/>
              </a:cxn>
              <a:cxn ang="0">
                <a:pos x="1166284" y="661927"/>
              </a:cxn>
              <a:cxn ang="0">
                <a:pos x="1166284" y="528696"/>
              </a:cxn>
              <a:cxn ang="0">
                <a:pos x="1136651" y="402866"/>
              </a:cxn>
              <a:cxn ang="0">
                <a:pos x="1080559" y="288668"/>
              </a:cxn>
              <a:cxn ang="0">
                <a:pos x="1001184" y="190331"/>
              </a:cxn>
              <a:cxn ang="0">
                <a:pos x="903817" y="113141"/>
              </a:cxn>
              <a:cxn ang="0">
                <a:pos x="790575" y="57099"/>
              </a:cxn>
              <a:cxn ang="0">
                <a:pos x="663575" y="26435"/>
              </a:cxn>
              <a:cxn ang="0">
                <a:pos x="596900" y="0"/>
              </a:cxn>
              <a:cxn ang="0">
                <a:pos x="733425" y="15861"/>
              </a:cxn>
              <a:cxn ang="0">
                <a:pos x="858309" y="61329"/>
              </a:cxn>
              <a:cxn ang="0">
                <a:pos x="969434" y="131117"/>
              </a:cxn>
              <a:cxn ang="0">
                <a:pos x="1061509" y="224167"/>
              </a:cxn>
              <a:cxn ang="0">
                <a:pos x="1132417" y="333078"/>
              </a:cxn>
              <a:cxn ang="0">
                <a:pos x="1176867" y="459966"/>
              </a:cxn>
              <a:cxn ang="0">
                <a:pos x="1191684" y="595312"/>
              </a:cxn>
              <a:cxn ang="0">
                <a:pos x="1176867" y="731715"/>
              </a:cxn>
              <a:cxn ang="0">
                <a:pos x="1132417" y="856488"/>
              </a:cxn>
              <a:cxn ang="0">
                <a:pos x="1061509" y="967514"/>
              </a:cxn>
              <a:cxn ang="0">
                <a:pos x="969434" y="1059507"/>
              </a:cxn>
              <a:cxn ang="0">
                <a:pos x="858309" y="1130352"/>
              </a:cxn>
              <a:cxn ang="0">
                <a:pos x="733425" y="1174763"/>
              </a:cxn>
              <a:cxn ang="0">
                <a:pos x="596900" y="1189566"/>
              </a:cxn>
              <a:cxn ang="0">
                <a:pos x="460375" y="1174763"/>
              </a:cxn>
              <a:cxn ang="0">
                <a:pos x="335492" y="1130352"/>
              </a:cxn>
              <a:cxn ang="0">
                <a:pos x="224367" y="1059507"/>
              </a:cxn>
              <a:cxn ang="0">
                <a:pos x="132292" y="967514"/>
              </a:cxn>
              <a:cxn ang="0">
                <a:pos x="61383" y="856488"/>
              </a:cxn>
              <a:cxn ang="0">
                <a:pos x="16933" y="731715"/>
              </a:cxn>
              <a:cxn ang="0">
                <a:pos x="0" y="595312"/>
              </a:cxn>
              <a:cxn ang="0">
                <a:pos x="16933" y="459966"/>
              </a:cxn>
              <a:cxn ang="0">
                <a:pos x="61383" y="333078"/>
              </a:cxn>
              <a:cxn ang="0">
                <a:pos x="132292" y="224167"/>
              </a:cxn>
              <a:cxn ang="0">
                <a:pos x="224367" y="131117"/>
              </a:cxn>
              <a:cxn ang="0">
                <a:pos x="335492" y="61329"/>
              </a:cxn>
              <a:cxn ang="0">
                <a:pos x="460375" y="15861"/>
              </a:cxn>
              <a:cxn ang="0">
                <a:pos x="596900" y="0"/>
              </a:cxn>
            </a:cxnLst>
            <a:pathLst>
              <a:path w="1126" h="1125">
                <a:moveTo>
                  <a:pt x="564" y="23"/>
                </a:moveTo>
                <a:lnTo>
                  <a:pt x="501" y="25"/>
                </a:lnTo>
                <a:lnTo>
                  <a:pt x="440" y="37"/>
                </a:lnTo>
                <a:lnTo>
                  <a:pt x="381" y="54"/>
                </a:lnTo>
                <a:lnTo>
                  <a:pt x="326" y="78"/>
                </a:lnTo>
                <a:lnTo>
                  <a:pt x="274" y="107"/>
                </a:lnTo>
                <a:lnTo>
                  <a:pt x="225" y="141"/>
                </a:lnTo>
                <a:lnTo>
                  <a:pt x="182" y="180"/>
                </a:lnTo>
                <a:lnTo>
                  <a:pt x="141" y="225"/>
                </a:lnTo>
                <a:lnTo>
                  <a:pt x="107" y="273"/>
                </a:lnTo>
                <a:lnTo>
                  <a:pt x="78" y="326"/>
                </a:lnTo>
                <a:lnTo>
                  <a:pt x="54" y="381"/>
                </a:lnTo>
                <a:lnTo>
                  <a:pt x="37" y="439"/>
                </a:lnTo>
                <a:lnTo>
                  <a:pt x="26" y="500"/>
                </a:lnTo>
                <a:lnTo>
                  <a:pt x="23" y="563"/>
                </a:lnTo>
                <a:lnTo>
                  <a:pt x="26" y="626"/>
                </a:lnTo>
                <a:lnTo>
                  <a:pt x="37" y="687"/>
                </a:lnTo>
                <a:lnTo>
                  <a:pt x="54" y="746"/>
                </a:lnTo>
                <a:lnTo>
                  <a:pt x="78" y="801"/>
                </a:lnTo>
                <a:lnTo>
                  <a:pt x="107" y="852"/>
                </a:lnTo>
                <a:lnTo>
                  <a:pt x="141" y="901"/>
                </a:lnTo>
                <a:lnTo>
                  <a:pt x="182" y="945"/>
                </a:lnTo>
                <a:lnTo>
                  <a:pt x="225" y="985"/>
                </a:lnTo>
                <a:lnTo>
                  <a:pt x="274" y="1020"/>
                </a:lnTo>
                <a:lnTo>
                  <a:pt x="326" y="1049"/>
                </a:lnTo>
                <a:lnTo>
                  <a:pt x="381" y="1073"/>
                </a:lnTo>
                <a:lnTo>
                  <a:pt x="440" y="1090"/>
                </a:lnTo>
                <a:lnTo>
                  <a:pt x="501" y="1100"/>
                </a:lnTo>
                <a:lnTo>
                  <a:pt x="564" y="1104"/>
                </a:lnTo>
                <a:lnTo>
                  <a:pt x="627" y="1100"/>
                </a:lnTo>
                <a:lnTo>
                  <a:pt x="688" y="1090"/>
                </a:lnTo>
                <a:lnTo>
                  <a:pt x="747" y="1073"/>
                </a:lnTo>
                <a:lnTo>
                  <a:pt x="802" y="1049"/>
                </a:lnTo>
                <a:lnTo>
                  <a:pt x="854" y="1020"/>
                </a:lnTo>
                <a:lnTo>
                  <a:pt x="902" y="985"/>
                </a:lnTo>
                <a:lnTo>
                  <a:pt x="946" y="945"/>
                </a:lnTo>
                <a:lnTo>
                  <a:pt x="986" y="901"/>
                </a:lnTo>
                <a:lnTo>
                  <a:pt x="1021" y="852"/>
                </a:lnTo>
                <a:lnTo>
                  <a:pt x="1050" y="801"/>
                </a:lnTo>
                <a:lnTo>
                  <a:pt x="1074" y="746"/>
                </a:lnTo>
                <a:lnTo>
                  <a:pt x="1091" y="687"/>
                </a:lnTo>
                <a:lnTo>
                  <a:pt x="1102" y="626"/>
                </a:lnTo>
                <a:lnTo>
                  <a:pt x="1105" y="563"/>
                </a:lnTo>
                <a:lnTo>
                  <a:pt x="1102" y="500"/>
                </a:lnTo>
                <a:lnTo>
                  <a:pt x="1091" y="439"/>
                </a:lnTo>
                <a:lnTo>
                  <a:pt x="1074" y="381"/>
                </a:lnTo>
                <a:lnTo>
                  <a:pt x="1050" y="326"/>
                </a:lnTo>
                <a:lnTo>
                  <a:pt x="1021" y="273"/>
                </a:lnTo>
                <a:lnTo>
                  <a:pt x="986" y="225"/>
                </a:lnTo>
                <a:lnTo>
                  <a:pt x="946" y="180"/>
                </a:lnTo>
                <a:lnTo>
                  <a:pt x="902" y="141"/>
                </a:lnTo>
                <a:lnTo>
                  <a:pt x="854" y="107"/>
                </a:lnTo>
                <a:lnTo>
                  <a:pt x="802" y="78"/>
                </a:lnTo>
                <a:lnTo>
                  <a:pt x="747" y="54"/>
                </a:lnTo>
                <a:lnTo>
                  <a:pt x="688" y="37"/>
                </a:lnTo>
                <a:lnTo>
                  <a:pt x="627" y="25"/>
                </a:lnTo>
                <a:lnTo>
                  <a:pt x="564" y="23"/>
                </a:lnTo>
                <a:close/>
                <a:moveTo>
                  <a:pt x="564" y="0"/>
                </a:moveTo>
                <a:lnTo>
                  <a:pt x="630" y="4"/>
                </a:lnTo>
                <a:lnTo>
                  <a:pt x="693" y="15"/>
                </a:lnTo>
                <a:lnTo>
                  <a:pt x="753" y="33"/>
                </a:lnTo>
                <a:lnTo>
                  <a:pt x="811" y="58"/>
                </a:lnTo>
                <a:lnTo>
                  <a:pt x="865" y="88"/>
                </a:lnTo>
                <a:lnTo>
                  <a:pt x="916" y="124"/>
                </a:lnTo>
                <a:lnTo>
                  <a:pt x="962" y="166"/>
                </a:lnTo>
                <a:lnTo>
                  <a:pt x="1003" y="212"/>
                </a:lnTo>
                <a:lnTo>
                  <a:pt x="1040" y="262"/>
                </a:lnTo>
                <a:lnTo>
                  <a:pt x="1070" y="315"/>
                </a:lnTo>
                <a:lnTo>
                  <a:pt x="1094" y="373"/>
                </a:lnTo>
                <a:lnTo>
                  <a:pt x="1112" y="435"/>
                </a:lnTo>
                <a:lnTo>
                  <a:pt x="1124" y="498"/>
                </a:lnTo>
                <a:lnTo>
                  <a:pt x="1126" y="563"/>
                </a:lnTo>
                <a:lnTo>
                  <a:pt x="1124" y="629"/>
                </a:lnTo>
                <a:lnTo>
                  <a:pt x="1112" y="692"/>
                </a:lnTo>
                <a:lnTo>
                  <a:pt x="1094" y="753"/>
                </a:lnTo>
                <a:lnTo>
                  <a:pt x="1070" y="810"/>
                </a:lnTo>
                <a:lnTo>
                  <a:pt x="1040" y="864"/>
                </a:lnTo>
                <a:lnTo>
                  <a:pt x="1003" y="915"/>
                </a:lnTo>
                <a:lnTo>
                  <a:pt x="962" y="961"/>
                </a:lnTo>
                <a:lnTo>
                  <a:pt x="916" y="1002"/>
                </a:lnTo>
                <a:lnTo>
                  <a:pt x="865" y="1039"/>
                </a:lnTo>
                <a:lnTo>
                  <a:pt x="811" y="1069"/>
                </a:lnTo>
                <a:lnTo>
                  <a:pt x="753" y="1093"/>
                </a:lnTo>
                <a:lnTo>
                  <a:pt x="693" y="1111"/>
                </a:lnTo>
                <a:lnTo>
                  <a:pt x="630" y="1121"/>
                </a:lnTo>
                <a:lnTo>
                  <a:pt x="564" y="1125"/>
                </a:lnTo>
                <a:lnTo>
                  <a:pt x="498" y="1121"/>
                </a:lnTo>
                <a:lnTo>
                  <a:pt x="435" y="1111"/>
                </a:lnTo>
                <a:lnTo>
                  <a:pt x="373" y="1093"/>
                </a:lnTo>
                <a:lnTo>
                  <a:pt x="317" y="1069"/>
                </a:lnTo>
                <a:lnTo>
                  <a:pt x="262" y="1039"/>
                </a:lnTo>
                <a:lnTo>
                  <a:pt x="212" y="1002"/>
                </a:lnTo>
                <a:lnTo>
                  <a:pt x="166" y="961"/>
                </a:lnTo>
                <a:lnTo>
                  <a:pt x="125" y="915"/>
                </a:lnTo>
                <a:lnTo>
                  <a:pt x="88" y="864"/>
                </a:lnTo>
                <a:lnTo>
                  <a:pt x="58" y="810"/>
                </a:lnTo>
                <a:lnTo>
                  <a:pt x="33" y="753"/>
                </a:lnTo>
                <a:lnTo>
                  <a:pt x="16" y="692"/>
                </a:lnTo>
                <a:lnTo>
                  <a:pt x="4" y="629"/>
                </a:lnTo>
                <a:lnTo>
                  <a:pt x="0" y="563"/>
                </a:lnTo>
                <a:lnTo>
                  <a:pt x="4" y="498"/>
                </a:lnTo>
                <a:lnTo>
                  <a:pt x="16" y="435"/>
                </a:lnTo>
                <a:lnTo>
                  <a:pt x="33" y="373"/>
                </a:lnTo>
                <a:lnTo>
                  <a:pt x="58" y="315"/>
                </a:lnTo>
                <a:lnTo>
                  <a:pt x="88" y="262"/>
                </a:lnTo>
                <a:lnTo>
                  <a:pt x="125" y="212"/>
                </a:lnTo>
                <a:lnTo>
                  <a:pt x="166" y="166"/>
                </a:lnTo>
                <a:lnTo>
                  <a:pt x="212" y="124"/>
                </a:lnTo>
                <a:lnTo>
                  <a:pt x="262" y="88"/>
                </a:lnTo>
                <a:lnTo>
                  <a:pt x="317" y="58"/>
                </a:lnTo>
                <a:lnTo>
                  <a:pt x="373" y="33"/>
                </a:lnTo>
                <a:lnTo>
                  <a:pt x="435" y="15"/>
                </a:lnTo>
                <a:lnTo>
                  <a:pt x="498" y="4"/>
                </a:lnTo>
                <a:lnTo>
                  <a:pt x="56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53" name="Freeform 14"/>
          <p:cNvSpPr/>
          <p:nvPr/>
        </p:nvSpPr>
        <p:spPr>
          <a:xfrm>
            <a:off x="8318500" y="1627188"/>
            <a:ext cx="866775" cy="863600"/>
          </a:xfrm>
          <a:custGeom>
            <a:avLst/>
            <a:gdLst/>
            <a:ahLst/>
            <a:cxnLst>
              <a:cxn ang="0">
                <a:pos x="432859" y="0"/>
              </a:cxn>
              <a:cxn ang="0">
                <a:pos x="491067" y="3171"/>
              </a:cxn>
              <a:cxn ang="0">
                <a:pos x="548217" y="15856"/>
              </a:cxn>
              <a:cxn ang="0">
                <a:pos x="601134" y="33825"/>
              </a:cxn>
              <a:cxn ang="0">
                <a:pos x="650875" y="58137"/>
              </a:cxn>
              <a:cxn ang="0">
                <a:pos x="697442" y="88791"/>
              </a:cxn>
              <a:cxn ang="0">
                <a:pos x="738717" y="126845"/>
              </a:cxn>
              <a:cxn ang="0">
                <a:pos x="774700" y="168069"/>
              </a:cxn>
              <a:cxn ang="0">
                <a:pos x="805392" y="213522"/>
              </a:cxn>
              <a:cxn ang="0">
                <a:pos x="831850" y="264259"/>
              </a:cxn>
              <a:cxn ang="0">
                <a:pos x="849842" y="317111"/>
              </a:cxn>
              <a:cxn ang="0">
                <a:pos x="861484" y="372077"/>
              </a:cxn>
              <a:cxn ang="0">
                <a:pos x="865717" y="431271"/>
              </a:cxn>
              <a:cxn ang="0">
                <a:pos x="861484" y="490466"/>
              </a:cxn>
              <a:cxn ang="0">
                <a:pos x="849842" y="545432"/>
              </a:cxn>
              <a:cxn ang="0">
                <a:pos x="831850" y="599341"/>
              </a:cxn>
              <a:cxn ang="0">
                <a:pos x="805392" y="650078"/>
              </a:cxn>
              <a:cxn ang="0">
                <a:pos x="774700" y="695531"/>
              </a:cxn>
              <a:cxn ang="0">
                <a:pos x="738717" y="736755"/>
              </a:cxn>
              <a:cxn ang="0">
                <a:pos x="697442" y="772695"/>
              </a:cxn>
              <a:cxn ang="0">
                <a:pos x="650875" y="803349"/>
              </a:cxn>
              <a:cxn ang="0">
                <a:pos x="601134" y="828718"/>
              </a:cxn>
              <a:cxn ang="0">
                <a:pos x="548217" y="847744"/>
              </a:cxn>
              <a:cxn ang="0">
                <a:pos x="491067" y="859372"/>
              </a:cxn>
              <a:cxn ang="0">
                <a:pos x="432859" y="863600"/>
              </a:cxn>
              <a:cxn ang="0">
                <a:pos x="374650" y="859372"/>
              </a:cxn>
              <a:cxn ang="0">
                <a:pos x="317500" y="847744"/>
              </a:cxn>
              <a:cxn ang="0">
                <a:pos x="264583" y="828718"/>
              </a:cxn>
              <a:cxn ang="0">
                <a:pos x="214842" y="803349"/>
              </a:cxn>
              <a:cxn ang="0">
                <a:pos x="168275" y="772695"/>
              </a:cxn>
              <a:cxn ang="0">
                <a:pos x="127000" y="736755"/>
              </a:cxn>
              <a:cxn ang="0">
                <a:pos x="91017" y="695531"/>
              </a:cxn>
              <a:cxn ang="0">
                <a:pos x="58208" y="650078"/>
              </a:cxn>
              <a:cxn ang="0">
                <a:pos x="33867" y="599341"/>
              </a:cxn>
              <a:cxn ang="0">
                <a:pos x="15875" y="545432"/>
              </a:cxn>
              <a:cxn ang="0">
                <a:pos x="4233" y="490466"/>
              </a:cxn>
              <a:cxn ang="0">
                <a:pos x="0" y="431271"/>
              </a:cxn>
              <a:cxn ang="0">
                <a:pos x="4233" y="372077"/>
              </a:cxn>
              <a:cxn ang="0">
                <a:pos x="15875" y="317111"/>
              </a:cxn>
              <a:cxn ang="0">
                <a:pos x="33867" y="264259"/>
              </a:cxn>
              <a:cxn ang="0">
                <a:pos x="58208" y="213522"/>
              </a:cxn>
              <a:cxn ang="0">
                <a:pos x="91017" y="168069"/>
              </a:cxn>
              <a:cxn ang="0">
                <a:pos x="127000" y="126845"/>
              </a:cxn>
              <a:cxn ang="0">
                <a:pos x="168275" y="88791"/>
              </a:cxn>
              <a:cxn ang="0">
                <a:pos x="214842" y="58137"/>
              </a:cxn>
              <a:cxn ang="0">
                <a:pos x="264583" y="33825"/>
              </a:cxn>
              <a:cxn ang="0">
                <a:pos x="317500" y="15856"/>
              </a:cxn>
              <a:cxn ang="0">
                <a:pos x="374650" y="3171"/>
              </a:cxn>
              <a:cxn ang="0">
                <a:pos x="432859" y="0"/>
              </a:cxn>
            </a:cxnLst>
            <a:pathLst>
              <a:path w="818" h="817">
                <a:moveTo>
                  <a:pt x="409" y="0"/>
                </a:moveTo>
                <a:lnTo>
                  <a:pt x="464" y="3"/>
                </a:lnTo>
                <a:lnTo>
                  <a:pt x="518" y="15"/>
                </a:lnTo>
                <a:lnTo>
                  <a:pt x="568" y="32"/>
                </a:lnTo>
                <a:lnTo>
                  <a:pt x="615" y="55"/>
                </a:lnTo>
                <a:lnTo>
                  <a:pt x="659" y="84"/>
                </a:lnTo>
                <a:lnTo>
                  <a:pt x="698" y="120"/>
                </a:lnTo>
                <a:lnTo>
                  <a:pt x="732" y="159"/>
                </a:lnTo>
                <a:lnTo>
                  <a:pt x="761" y="202"/>
                </a:lnTo>
                <a:lnTo>
                  <a:pt x="786" y="250"/>
                </a:lnTo>
                <a:lnTo>
                  <a:pt x="803" y="300"/>
                </a:lnTo>
                <a:lnTo>
                  <a:pt x="814" y="352"/>
                </a:lnTo>
                <a:lnTo>
                  <a:pt x="818" y="408"/>
                </a:lnTo>
                <a:lnTo>
                  <a:pt x="814" y="464"/>
                </a:lnTo>
                <a:lnTo>
                  <a:pt x="803" y="516"/>
                </a:lnTo>
                <a:lnTo>
                  <a:pt x="786" y="567"/>
                </a:lnTo>
                <a:lnTo>
                  <a:pt x="761" y="615"/>
                </a:lnTo>
                <a:lnTo>
                  <a:pt x="732" y="658"/>
                </a:lnTo>
                <a:lnTo>
                  <a:pt x="698" y="697"/>
                </a:lnTo>
                <a:lnTo>
                  <a:pt x="659" y="731"/>
                </a:lnTo>
                <a:lnTo>
                  <a:pt x="615" y="760"/>
                </a:lnTo>
                <a:lnTo>
                  <a:pt x="568" y="784"/>
                </a:lnTo>
                <a:lnTo>
                  <a:pt x="518" y="802"/>
                </a:lnTo>
                <a:lnTo>
                  <a:pt x="464" y="813"/>
                </a:lnTo>
                <a:lnTo>
                  <a:pt x="409" y="817"/>
                </a:lnTo>
                <a:lnTo>
                  <a:pt x="354" y="813"/>
                </a:lnTo>
                <a:lnTo>
                  <a:pt x="300" y="802"/>
                </a:lnTo>
                <a:lnTo>
                  <a:pt x="250" y="784"/>
                </a:lnTo>
                <a:lnTo>
                  <a:pt x="203" y="760"/>
                </a:lnTo>
                <a:lnTo>
                  <a:pt x="159" y="731"/>
                </a:lnTo>
                <a:lnTo>
                  <a:pt x="120" y="697"/>
                </a:lnTo>
                <a:lnTo>
                  <a:pt x="86" y="658"/>
                </a:lnTo>
                <a:lnTo>
                  <a:pt x="55" y="615"/>
                </a:lnTo>
                <a:lnTo>
                  <a:pt x="32" y="567"/>
                </a:lnTo>
                <a:lnTo>
                  <a:pt x="15" y="516"/>
                </a:lnTo>
                <a:lnTo>
                  <a:pt x="4" y="464"/>
                </a:lnTo>
                <a:lnTo>
                  <a:pt x="0" y="408"/>
                </a:lnTo>
                <a:lnTo>
                  <a:pt x="4" y="352"/>
                </a:lnTo>
                <a:lnTo>
                  <a:pt x="15" y="300"/>
                </a:lnTo>
                <a:lnTo>
                  <a:pt x="32" y="250"/>
                </a:lnTo>
                <a:lnTo>
                  <a:pt x="55" y="202"/>
                </a:lnTo>
                <a:lnTo>
                  <a:pt x="86" y="159"/>
                </a:lnTo>
                <a:lnTo>
                  <a:pt x="120" y="120"/>
                </a:lnTo>
                <a:lnTo>
                  <a:pt x="159" y="84"/>
                </a:lnTo>
                <a:lnTo>
                  <a:pt x="203" y="55"/>
                </a:lnTo>
                <a:lnTo>
                  <a:pt x="250" y="32"/>
                </a:lnTo>
                <a:lnTo>
                  <a:pt x="300" y="15"/>
                </a:lnTo>
                <a:lnTo>
                  <a:pt x="354" y="3"/>
                </a:lnTo>
                <a:lnTo>
                  <a:pt x="40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54" name="Freeform 15"/>
          <p:cNvSpPr>
            <a:spLocks noEditPoints="1"/>
          </p:cNvSpPr>
          <p:nvPr/>
        </p:nvSpPr>
        <p:spPr>
          <a:xfrm>
            <a:off x="6694488" y="2327275"/>
            <a:ext cx="1192212" cy="1189038"/>
          </a:xfrm>
          <a:custGeom>
            <a:avLst/>
            <a:gdLst/>
            <a:ahLst/>
            <a:cxnLst>
              <a:cxn ang="0">
                <a:pos x="528697" y="26435"/>
              </a:cxn>
              <a:cxn ang="0">
                <a:pos x="403925" y="57099"/>
              </a:cxn>
              <a:cxn ang="0">
                <a:pos x="289726" y="112084"/>
              </a:cxn>
              <a:cxn ang="0">
                <a:pos x="190331" y="191388"/>
              </a:cxn>
              <a:cxn ang="0">
                <a:pos x="113141" y="288668"/>
              </a:cxn>
              <a:cxn ang="0">
                <a:pos x="56042" y="402866"/>
              </a:cxn>
              <a:cxn ang="0">
                <a:pos x="26435" y="528696"/>
              </a:cxn>
              <a:cxn ang="0">
                <a:pos x="26435" y="661927"/>
              </a:cxn>
              <a:cxn ang="0">
                <a:pos x="56042" y="788814"/>
              </a:cxn>
              <a:cxn ang="0">
                <a:pos x="113141" y="900898"/>
              </a:cxn>
              <a:cxn ang="0">
                <a:pos x="190331" y="999235"/>
              </a:cxn>
              <a:cxn ang="0">
                <a:pos x="289726" y="1078540"/>
              </a:cxn>
              <a:cxn ang="0">
                <a:pos x="403925" y="1134582"/>
              </a:cxn>
              <a:cxn ang="0">
                <a:pos x="528697" y="1163131"/>
              </a:cxn>
              <a:cxn ang="0">
                <a:pos x="661929" y="1163131"/>
              </a:cxn>
              <a:cxn ang="0">
                <a:pos x="788817" y="1134582"/>
              </a:cxn>
              <a:cxn ang="0">
                <a:pos x="901958" y="1078540"/>
              </a:cxn>
              <a:cxn ang="0">
                <a:pos x="1001353" y="999235"/>
              </a:cxn>
              <a:cxn ang="0">
                <a:pos x="1078543" y="900898"/>
              </a:cxn>
              <a:cxn ang="0">
                <a:pos x="1134585" y="788814"/>
              </a:cxn>
              <a:cxn ang="0">
                <a:pos x="1165249" y="661927"/>
              </a:cxn>
              <a:cxn ang="0">
                <a:pos x="1165249" y="528696"/>
              </a:cxn>
              <a:cxn ang="0">
                <a:pos x="1134585" y="402866"/>
              </a:cxn>
              <a:cxn ang="0">
                <a:pos x="1078543" y="288668"/>
              </a:cxn>
              <a:cxn ang="0">
                <a:pos x="1001353" y="191388"/>
              </a:cxn>
              <a:cxn ang="0">
                <a:pos x="901958" y="112084"/>
              </a:cxn>
              <a:cxn ang="0">
                <a:pos x="788817" y="57099"/>
              </a:cxn>
              <a:cxn ang="0">
                <a:pos x="661929" y="26435"/>
              </a:cxn>
              <a:cxn ang="0">
                <a:pos x="595313" y="0"/>
              </a:cxn>
              <a:cxn ang="0">
                <a:pos x="732775" y="14803"/>
              </a:cxn>
              <a:cxn ang="0">
                <a:pos x="857547" y="61329"/>
              </a:cxn>
              <a:cxn ang="0">
                <a:pos x="967516" y="130059"/>
              </a:cxn>
              <a:cxn ang="0">
                <a:pos x="1060567" y="223110"/>
              </a:cxn>
              <a:cxn ang="0">
                <a:pos x="1130355" y="333078"/>
              </a:cxn>
              <a:cxn ang="0">
                <a:pos x="1175823" y="459966"/>
              </a:cxn>
              <a:cxn ang="0">
                <a:pos x="1191684" y="595312"/>
              </a:cxn>
              <a:cxn ang="0">
                <a:pos x="1175823" y="731715"/>
              </a:cxn>
              <a:cxn ang="0">
                <a:pos x="1130355" y="856488"/>
              </a:cxn>
              <a:cxn ang="0">
                <a:pos x="1060567" y="967514"/>
              </a:cxn>
              <a:cxn ang="0">
                <a:pos x="967516" y="1059507"/>
              </a:cxn>
              <a:cxn ang="0">
                <a:pos x="857547" y="1130352"/>
              </a:cxn>
              <a:cxn ang="0">
                <a:pos x="732775" y="1174763"/>
              </a:cxn>
              <a:cxn ang="0">
                <a:pos x="595313" y="1189566"/>
              </a:cxn>
              <a:cxn ang="0">
                <a:pos x="458909" y="1174763"/>
              </a:cxn>
              <a:cxn ang="0">
                <a:pos x="334137" y="1130352"/>
              </a:cxn>
              <a:cxn ang="0">
                <a:pos x="223110" y="1059507"/>
              </a:cxn>
              <a:cxn ang="0">
                <a:pos x="131117" y="967514"/>
              </a:cxn>
              <a:cxn ang="0">
                <a:pos x="60272" y="856488"/>
              </a:cxn>
              <a:cxn ang="0">
                <a:pos x="15861" y="731715"/>
              </a:cxn>
              <a:cxn ang="0">
                <a:pos x="0" y="595312"/>
              </a:cxn>
              <a:cxn ang="0">
                <a:pos x="15861" y="459966"/>
              </a:cxn>
              <a:cxn ang="0">
                <a:pos x="60272" y="333078"/>
              </a:cxn>
              <a:cxn ang="0">
                <a:pos x="131117" y="223110"/>
              </a:cxn>
              <a:cxn ang="0">
                <a:pos x="223110" y="130059"/>
              </a:cxn>
              <a:cxn ang="0">
                <a:pos x="334137" y="61329"/>
              </a:cxn>
              <a:cxn ang="0">
                <a:pos x="458909" y="14803"/>
              </a:cxn>
              <a:cxn ang="0">
                <a:pos x="595313" y="0"/>
              </a:cxn>
            </a:cxnLst>
            <a:pathLst>
              <a:path w="1127" h="1125">
                <a:moveTo>
                  <a:pt x="563" y="22"/>
                </a:moveTo>
                <a:lnTo>
                  <a:pt x="500" y="25"/>
                </a:lnTo>
                <a:lnTo>
                  <a:pt x="439" y="37"/>
                </a:lnTo>
                <a:lnTo>
                  <a:pt x="382" y="54"/>
                </a:lnTo>
                <a:lnTo>
                  <a:pt x="325" y="78"/>
                </a:lnTo>
                <a:lnTo>
                  <a:pt x="274" y="106"/>
                </a:lnTo>
                <a:lnTo>
                  <a:pt x="225" y="141"/>
                </a:lnTo>
                <a:lnTo>
                  <a:pt x="180" y="181"/>
                </a:lnTo>
                <a:lnTo>
                  <a:pt x="141" y="225"/>
                </a:lnTo>
                <a:lnTo>
                  <a:pt x="107" y="273"/>
                </a:lnTo>
                <a:lnTo>
                  <a:pt x="77" y="326"/>
                </a:lnTo>
                <a:lnTo>
                  <a:pt x="53" y="381"/>
                </a:lnTo>
                <a:lnTo>
                  <a:pt x="36" y="439"/>
                </a:lnTo>
                <a:lnTo>
                  <a:pt x="25" y="500"/>
                </a:lnTo>
                <a:lnTo>
                  <a:pt x="21" y="563"/>
                </a:lnTo>
                <a:lnTo>
                  <a:pt x="25" y="626"/>
                </a:lnTo>
                <a:lnTo>
                  <a:pt x="36" y="687"/>
                </a:lnTo>
                <a:lnTo>
                  <a:pt x="53" y="746"/>
                </a:lnTo>
                <a:lnTo>
                  <a:pt x="77" y="801"/>
                </a:lnTo>
                <a:lnTo>
                  <a:pt x="107" y="852"/>
                </a:lnTo>
                <a:lnTo>
                  <a:pt x="141" y="901"/>
                </a:lnTo>
                <a:lnTo>
                  <a:pt x="180" y="945"/>
                </a:lnTo>
                <a:lnTo>
                  <a:pt x="225" y="985"/>
                </a:lnTo>
                <a:lnTo>
                  <a:pt x="274" y="1020"/>
                </a:lnTo>
                <a:lnTo>
                  <a:pt x="325" y="1049"/>
                </a:lnTo>
                <a:lnTo>
                  <a:pt x="382" y="1073"/>
                </a:lnTo>
                <a:lnTo>
                  <a:pt x="439" y="1090"/>
                </a:lnTo>
                <a:lnTo>
                  <a:pt x="500" y="1100"/>
                </a:lnTo>
                <a:lnTo>
                  <a:pt x="563" y="1104"/>
                </a:lnTo>
                <a:lnTo>
                  <a:pt x="626" y="1100"/>
                </a:lnTo>
                <a:lnTo>
                  <a:pt x="688" y="1090"/>
                </a:lnTo>
                <a:lnTo>
                  <a:pt x="746" y="1073"/>
                </a:lnTo>
                <a:lnTo>
                  <a:pt x="801" y="1049"/>
                </a:lnTo>
                <a:lnTo>
                  <a:pt x="853" y="1020"/>
                </a:lnTo>
                <a:lnTo>
                  <a:pt x="902" y="985"/>
                </a:lnTo>
                <a:lnTo>
                  <a:pt x="947" y="945"/>
                </a:lnTo>
                <a:lnTo>
                  <a:pt x="986" y="901"/>
                </a:lnTo>
                <a:lnTo>
                  <a:pt x="1020" y="852"/>
                </a:lnTo>
                <a:lnTo>
                  <a:pt x="1049" y="801"/>
                </a:lnTo>
                <a:lnTo>
                  <a:pt x="1073" y="746"/>
                </a:lnTo>
                <a:lnTo>
                  <a:pt x="1091" y="687"/>
                </a:lnTo>
                <a:lnTo>
                  <a:pt x="1102" y="626"/>
                </a:lnTo>
                <a:lnTo>
                  <a:pt x="1104" y="563"/>
                </a:lnTo>
                <a:lnTo>
                  <a:pt x="1102" y="500"/>
                </a:lnTo>
                <a:lnTo>
                  <a:pt x="1091" y="439"/>
                </a:lnTo>
                <a:lnTo>
                  <a:pt x="1073" y="381"/>
                </a:lnTo>
                <a:lnTo>
                  <a:pt x="1049" y="326"/>
                </a:lnTo>
                <a:lnTo>
                  <a:pt x="1020" y="273"/>
                </a:lnTo>
                <a:lnTo>
                  <a:pt x="986" y="225"/>
                </a:lnTo>
                <a:lnTo>
                  <a:pt x="947" y="181"/>
                </a:lnTo>
                <a:lnTo>
                  <a:pt x="902" y="141"/>
                </a:lnTo>
                <a:lnTo>
                  <a:pt x="853" y="106"/>
                </a:lnTo>
                <a:lnTo>
                  <a:pt x="801" y="78"/>
                </a:lnTo>
                <a:lnTo>
                  <a:pt x="746" y="54"/>
                </a:lnTo>
                <a:lnTo>
                  <a:pt x="688" y="37"/>
                </a:lnTo>
                <a:lnTo>
                  <a:pt x="626" y="25"/>
                </a:lnTo>
                <a:lnTo>
                  <a:pt x="563" y="22"/>
                </a:lnTo>
                <a:close/>
                <a:moveTo>
                  <a:pt x="563" y="0"/>
                </a:moveTo>
                <a:lnTo>
                  <a:pt x="629" y="4"/>
                </a:lnTo>
                <a:lnTo>
                  <a:pt x="693" y="14"/>
                </a:lnTo>
                <a:lnTo>
                  <a:pt x="753" y="33"/>
                </a:lnTo>
                <a:lnTo>
                  <a:pt x="811" y="58"/>
                </a:lnTo>
                <a:lnTo>
                  <a:pt x="865" y="88"/>
                </a:lnTo>
                <a:lnTo>
                  <a:pt x="915" y="123"/>
                </a:lnTo>
                <a:lnTo>
                  <a:pt x="961" y="165"/>
                </a:lnTo>
                <a:lnTo>
                  <a:pt x="1003" y="211"/>
                </a:lnTo>
                <a:lnTo>
                  <a:pt x="1039" y="261"/>
                </a:lnTo>
                <a:lnTo>
                  <a:pt x="1069" y="315"/>
                </a:lnTo>
                <a:lnTo>
                  <a:pt x="1094" y="373"/>
                </a:lnTo>
                <a:lnTo>
                  <a:pt x="1112" y="435"/>
                </a:lnTo>
                <a:lnTo>
                  <a:pt x="1123" y="498"/>
                </a:lnTo>
                <a:lnTo>
                  <a:pt x="1127" y="563"/>
                </a:lnTo>
                <a:lnTo>
                  <a:pt x="1123" y="629"/>
                </a:lnTo>
                <a:lnTo>
                  <a:pt x="1112" y="692"/>
                </a:lnTo>
                <a:lnTo>
                  <a:pt x="1094" y="752"/>
                </a:lnTo>
                <a:lnTo>
                  <a:pt x="1069" y="810"/>
                </a:lnTo>
                <a:lnTo>
                  <a:pt x="1039" y="864"/>
                </a:lnTo>
                <a:lnTo>
                  <a:pt x="1003" y="915"/>
                </a:lnTo>
                <a:lnTo>
                  <a:pt x="961" y="961"/>
                </a:lnTo>
                <a:lnTo>
                  <a:pt x="915" y="1002"/>
                </a:lnTo>
                <a:lnTo>
                  <a:pt x="865" y="1038"/>
                </a:lnTo>
                <a:lnTo>
                  <a:pt x="811" y="1069"/>
                </a:lnTo>
                <a:lnTo>
                  <a:pt x="753" y="1092"/>
                </a:lnTo>
                <a:lnTo>
                  <a:pt x="693" y="1111"/>
                </a:lnTo>
                <a:lnTo>
                  <a:pt x="629" y="1121"/>
                </a:lnTo>
                <a:lnTo>
                  <a:pt x="563" y="1125"/>
                </a:lnTo>
                <a:lnTo>
                  <a:pt x="497" y="1121"/>
                </a:lnTo>
                <a:lnTo>
                  <a:pt x="434" y="1111"/>
                </a:lnTo>
                <a:lnTo>
                  <a:pt x="374" y="1092"/>
                </a:lnTo>
                <a:lnTo>
                  <a:pt x="316" y="1069"/>
                </a:lnTo>
                <a:lnTo>
                  <a:pt x="262" y="1038"/>
                </a:lnTo>
                <a:lnTo>
                  <a:pt x="211" y="1002"/>
                </a:lnTo>
                <a:lnTo>
                  <a:pt x="165" y="961"/>
                </a:lnTo>
                <a:lnTo>
                  <a:pt x="124" y="915"/>
                </a:lnTo>
                <a:lnTo>
                  <a:pt x="88" y="864"/>
                </a:lnTo>
                <a:lnTo>
                  <a:pt x="57" y="810"/>
                </a:lnTo>
                <a:lnTo>
                  <a:pt x="33" y="752"/>
                </a:lnTo>
                <a:lnTo>
                  <a:pt x="15" y="692"/>
                </a:lnTo>
                <a:lnTo>
                  <a:pt x="4" y="629"/>
                </a:lnTo>
                <a:lnTo>
                  <a:pt x="0" y="563"/>
                </a:lnTo>
                <a:lnTo>
                  <a:pt x="4" y="498"/>
                </a:lnTo>
                <a:lnTo>
                  <a:pt x="15" y="435"/>
                </a:lnTo>
                <a:lnTo>
                  <a:pt x="33" y="373"/>
                </a:lnTo>
                <a:lnTo>
                  <a:pt x="57" y="315"/>
                </a:lnTo>
                <a:lnTo>
                  <a:pt x="88" y="261"/>
                </a:lnTo>
                <a:lnTo>
                  <a:pt x="124" y="211"/>
                </a:lnTo>
                <a:lnTo>
                  <a:pt x="165" y="165"/>
                </a:lnTo>
                <a:lnTo>
                  <a:pt x="211" y="123"/>
                </a:lnTo>
                <a:lnTo>
                  <a:pt x="262" y="88"/>
                </a:lnTo>
                <a:lnTo>
                  <a:pt x="316" y="58"/>
                </a:lnTo>
                <a:lnTo>
                  <a:pt x="374" y="33"/>
                </a:lnTo>
                <a:lnTo>
                  <a:pt x="434" y="14"/>
                </a:lnTo>
                <a:lnTo>
                  <a:pt x="497" y="4"/>
                </a:lnTo>
                <a:lnTo>
                  <a:pt x="5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55" name="Freeform 16"/>
          <p:cNvSpPr/>
          <p:nvPr/>
        </p:nvSpPr>
        <p:spPr>
          <a:xfrm>
            <a:off x="6858000" y="2489200"/>
            <a:ext cx="863600" cy="863600"/>
          </a:xfrm>
          <a:custGeom>
            <a:avLst/>
            <a:gdLst/>
            <a:ahLst/>
            <a:cxnLst>
              <a:cxn ang="0">
                <a:pos x="431800" y="0"/>
              </a:cxn>
              <a:cxn ang="0">
                <a:pos x="490922" y="3175"/>
              </a:cxn>
              <a:cxn ang="0">
                <a:pos x="546876" y="14817"/>
              </a:cxn>
              <a:cxn ang="0">
                <a:pos x="599664" y="32808"/>
              </a:cxn>
              <a:cxn ang="0">
                <a:pos x="649284" y="58208"/>
              </a:cxn>
              <a:cxn ang="0">
                <a:pos x="696792" y="88900"/>
              </a:cxn>
              <a:cxn ang="0">
                <a:pos x="736911" y="125942"/>
              </a:cxn>
              <a:cxn ang="0">
                <a:pos x="774917" y="168275"/>
              </a:cxn>
              <a:cxn ang="0">
                <a:pos x="804478" y="213783"/>
              </a:cxn>
              <a:cxn ang="0">
                <a:pos x="829816" y="263525"/>
              </a:cxn>
              <a:cxn ang="0">
                <a:pos x="847764" y="316442"/>
              </a:cxn>
              <a:cxn ang="0">
                <a:pos x="860433" y="373592"/>
              </a:cxn>
              <a:cxn ang="0">
                <a:pos x="863600" y="431800"/>
              </a:cxn>
              <a:cxn ang="0">
                <a:pos x="860433" y="490008"/>
              </a:cxn>
              <a:cxn ang="0">
                <a:pos x="847764" y="546100"/>
              </a:cxn>
              <a:cxn ang="0">
                <a:pos x="829816" y="600075"/>
              </a:cxn>
              <a:cxn ang="0">
                <a:pos x="804478" y="649817"/>
              </a:cxn>
              <a:cxn ang="0">
                <a:pos x="774917" y="696383"/>
              </a:cxn>
              <a:cxn ang="0">
                <a:pos x="736911" y="737658"/>
              </a:cxn>
              <a:cxn ang="0">
                <a:pos x="696792" y="773642"/>
              </a:cxn>
              <a:cxn ang="0">
                <a:pos x="649284" y="804333"/>
              </a:cxn>
              <a:cxn ang="0">
                <a:pos x="599664" y="829733"/>
              </a:cxn>
              <a:cxn ang="0">
                <a:pos x="546876" y="848783"/>
              </a:cxn>
              <a:cxn ang="0">
                <a:pos x="490922" y="860425"/>
              </a:cxn>
              <a:cxn ang="0">
                <a:pos x="431800" y="863600"/>
              </a:cxn>
              <a:cxn ang="0">
                <a:pos x="373734" y="860425"/>
              </a:cxn>
              <a:cxn ang="0">
                <a:pos x="317779" y="848783"/>
              </a:cxn>
              <a:cxn ang="0">
                <a:pos x="263936" y="829733"/>
              </a:cxn>
              <a:cxn ang="0">
                <a:pos x="214316" y="804333"/>
              </a:cxn>
              <a:cxn ang="0">
                <a:pos x="167864" y="773642"/>
              </a:cxn>
              <a:cxn ang="0">
                <a:pos x="126689" y="737658"/>
              </a:cxn>
              <a:cxn ang="0">
                <a:pos x="90794" y="696383"/>
              </a:cxn>
              <a:cxn ang="0">
                <a:pos x="60178" y="649817"/>
              </a:cxn>
              <a:cxn ang="0">
                <a:pos x="34840" y="600075"/>
              </a:cxn>
              <a:cxn ang="0">
                <a:pos x="15836" y="546100"/>
              </a:cxn>
              <a:cxn ang="0">
                <a:pos x="4223" y="490008"/>
              </a:cxn>
              <a:cxn ang="0">
                <a:pos x="0" y="431800"/>
              </a:cxn>
              <a:cxn ang="0">
                <a:pos x="4223" y="373592"/>
              </a:cxn>
              <a:cxn ang="0">
                <a:pos x="15836" y="316442"/>
              </a:cxn>
              <a:cxn ang="0">
                <a:pos x="34840" y="263525"/>
              </a:cxn>
              <a:cxn ang="0">
                <a:pos x="60178" y="213783"/>
              </a:cxn>
              <a:cxn ang="0">
                <a:pos x="90794" y="168275"/>
              </a:cxn>
              <a:cxn ang="0">
                <a:pos x="126689" y="125942"/>
              </a:cxn>
              <a:cxn ang="0">
                <a:pos x="167864" y="88900"/>
              </a:cxn>
              <a:cxn ang="0">
                <a:pos x="214316" y="58208"/>
              </a:cxn>
              <a:cxn ang="0">
                <a:pos x="263936" y="32808"/>
              </a:cxn>
              <a:cxn ang="0">
                <a:pos x="317779" y="14817"/>
              </a:cxn>
              <a:cxn ang="0">
                <a:pos x="373734" y="3175"/>
              </a:cxn>
              <a:cxn ang="0">
                <a:pos x="431800" y="0"/>
              </a:cxn>
            </a:cxnLst>
            <a:pathLst>
              <a:path w="818" h="816">
                <a:moveTo>
                  <a:pt x="409" y="0"/>
                </a:moveTo>
                <a:lnTo>
                  <a:pt x="465" y="3"/>
                </a:lnTo>
                <a:lnTo>
                  <a:pt x="518" y="14"/>
                </a:lnTo>
                <a:lnTo>
                  <a:pt x="568" y="31"/>
                </a:lnTo>
                <a:lnTo>
                  <a:pt x="615" y="55"/>
                </a:lnTo>
                <a:lnTo>
                  <a:pt x="660" y="84"/>
                </a:lnTo>
                <a:lnTo>
                  <a:pt x="698" y="119"/>
                </a:lnTo>
                <a:lnTo>
                  <a:pt x="734" y="159"/>
                </a:lnTo>
                <a:lnTo>
                  <a:pt x="762" y="202"/>
                </a:lnTo>
                <a:lnTo>
                  <a:pt x="786" y="249"/>
                </a:lnTo>
                <a:lnTo>
                  <a:pt x="803" y="299"/>
                </a:lnTo>
                <a:lnTo>
                  <a:pt x="815" y="353"/>
                </a:lnTo>
                <a:lnTo>
                  <a:pt x="818" y="408"/>
                </a:lnTo>
                <a:lnTo>
                  <a:pt x="815" y="463"/>
                </a:lnTo>
                <a:lnTo>
                  <a:pt x="803" y="516"/>
                </a:lnTo>
                <a:lnTo>
                  <a:pt x="786" y="567"/>
                </a:lnTo>
                <a:lnTo>
                  <a:pt x="762" y="614"/>
                </a:lnTo>
                <a:lnTo>
                  <a:pt x="734" y="658"/>
                </a:lnTo>
                <a:lnTo>
                  <a:pt x="698" y="697"/>
                </a:lnTo>
                <a:lnTo>
                  <a:pt x="660" y="731"/>
                </a:lnTo>
                <a:lnTo>
                  <a:pt x="615" y="760"/>
                </a:lnTo>
                <a:lnTo>
                  <a:pt x="568" y="784"/>
                </a:lnTo>
                <a:lnTo>
                  <a:pt x="518" y="802"/>
                </a:lnTo>
                <a:lnTo>
                  <a:pt x="465" y="813"/>
                </a:lnTo>
                <a:lnTo>
                  <a:pt x="409" y="816"/>
                </a:lnTo>
                <a:lnTo>
                  <a:pt x="354" y="813"/>
                </a:lnTo>
                <a:lnTo>
                  <a:pt x="301" y="802"/>
                </a:lnTo>
                <a:lnTo>
                  <a:pt x="250" y="784"/>
                </a:lnTo>
                <a:lnTo>
                  <a:pt x="203" y="760"/>
                </a:lnTo>
                <a:lnTo>
                  <a:pt x="159" y="731"/>
                </a:lnTo>
                <a:lnTo>
                  <a:pt x="120" y="697"/>
                </a:lnTo>
                <a:lnTo>
                  <a:pt x="86" y="658"/>
                </a:lnTo>
                <a:lnTo>
                  <a:pt x="57" y="614"/>
                </a:lnTo>
                <a:lnTo>
                  <a:pt x="33" y="567"/>
                </a:lnTo>
                <a:lnTo>
                  <a:pt x="15" y="516"/>
                </a:lnTo>
                <a:lnTo>
                  <a:pt x="4" y="463"/>
                </a:lnTo>
                <a:lnTo>
                  <a:pt x="0" y="408"/>
                </a:lnTo>
                <a:lnTo>
                  <a:pt x="4" y="353"/>
                </a:lnTo>
                <a:lnTo>
                  <a:pt x="15" y="299"/>
                </a:lnTo>
                <a:lnTo>
                  <a:pt x="33" y="249"/>
                </a:lnTo>
                <a:lnTo>
                  <a:pt x="57" y="202"/>
                </a:lnTo>
                <a:lnTo>
                  <a:pt x="86" y="159"/>
                </a:lnTo>
                <a:lnTo>
                  <a:pt x="120" y="119"/>
                </a:lnTo>
                <a:lnTo>
                  <a:pt x="159" y="84"/>
                </a:lnTo>
                <a:lnTo>
                  <a:pt x="203" y="55"/>
                </a:lnTo>
                <a:lnTo>
                  <a:pt x="250" y="31"/>
                </a:lnTo>
                <a:lnTo>
                  <a:pt x="301" y="14"/>
                </a:lnTo>
                <a:lnTo>
                  <a:pt x="354" y="3"/>
                </a:lnTo>
                <a:lnTo>
                  <a:pt x="4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56" name="Freeform 17"/>
          <p:cNvSpPr>
            <a:spLocks noEditPoints="1"/>
          </p:cNvSpPr>
          <p:nvPr/>
        </p:nvSpPr>
        <p:spPr>
          <a:xfrm>
            <a:off x="6710363" y="3744913"/>
            <a:ext cx="1193800" cy="1189037"/>
          </a:xfrm>
          <a:custGeom>
            <a:avLst/>
            <a:gdLst/>
            <a:ahLst/>
            <a:cxnLst>
              <a:cxn ang="0">
                <a:pos x="531167" y="26435"/>
              </a:cxn>
              <a:cxn ang="0">
                <a:pos x="403941" y="57099"/>
              </a:cxn>
              <a:cxn ang="0">
                <a:pos x="289438" y="112084"/>
              </a:cxn>
              <a:cxn ang="0">
                <a:pos x="191899" y="190331"/>
              </a:cxn>
              <a:cxn ang="0">
                <a:pos x="112383" y="288668"/>
              </a:cxn>
              <a:cxn ang="0">
                <a:pos x="57252" y="402866"/>
              </a:cxn>
              <a:cxn ang="0">
                <a:pos x="26505" y="528696"/>
              </a:cxn>
              <a:cxn ang="0">
                <a:pos x="26505" y="661927"/>
              </a:cxn>
              <a:cxn ang="0">
                <a:pos x="57252" y="788814"/>
              </a:cxn>
              <a:cxn ang="0">
                <a:pos x="112383" y="900898"/>
              </a:cxn>
              <a:cxn ang="0">
                <a:pos x="191899" y="999235"/>
              </a:cxn>
              <a:cxn ang="0">
                <a:pos x="289438" y="1078540"/>
              </a:cxn>
              <a:cxn ang="0">
                <a:pos x="403941" y="1133524"/>
              </a:cxn>
              <a:cxn ang="0">
                <a:pos x="531167" y="1163131"/>
              </a:cxn>
              <a:cxn ang="0">
                <a:pos x="664754" y="1163131"/>
              </a:cxn>
              <a:cxn ang="0">
                <a:pos x="790919" y="1133524"/>
              </a:cxn>
              <a:cxn ang="0">
                <a:pos x="904362" y="1078540"/>
              </a:cxn>
              <a:cxn ang="0">
                <a:pos x="1002962" y="999235"/>
              </a:cxn>
              <a:cxn ang="0">
                <a:pos x="1082478" y="900898"/>
              </a:cxn>
              <a:cxn ang="0">
                <a:pos x="1138669" y="788814"/>
              </a:cxn>
              <a:cxn ang="0">
                <a:pos x="1167295" y="661927"/>
              </a:cxn>
              <a:cxn ang="0">
                <a:pos x="1167295" y="528696"/>
              </a:cxn>
              <a:cxn ang="0">
                <a:pos x="1138669" y="402866"/>
              </a:cxn>
              <a:cxn ang="0">
                <a:pos x="1082478" y="288668"/>
              </a:cxn>
              <a:cxn ang="0">
                <a:pos x="1002962" y="190331"/>
              </a:cxn>
              <a:cxn ang="0">
                <a:pos x="904362" y="112084"/>
              </a:cxn>
              <a:cxn ang="0">
                <a:pos x="790919" y="57099"/>
              </a:cxn>
              <a:cxn ang="0">
                <a:pos x="664754" y="26435"/>
              </a:cxn>
              <a:cxn ang="0">
                <a:pos x="597960" y="0"/>
              </a:cxn>
              <a:cxn ang="0">
                <a:pos x="733667" y="14803"/>
              </a:cxn>
              <a:cxn ang="0">
                <a:pos x="859833" y="61329"/>
              </a:cxn>
              <a:cxn ang="0">
                <a:pos x="971155" y="130059"/>
              </a:cxn>
              <a:cxn ang="0">
                <a:pos x="1063394" y="223110"/>
              </a:cxn>
              <a:cxn ang="0">
                <a:pos x="1134428" y="333078"/>
              </a:cxn>
              <a:cxn ang="0">
                <a:pos x="1178957" y="458908"/>
              </a:cxn>
              <a:cxn ang="0">
                <a:pos x="1193800" y="595312"/>
              </a:cxn>
              <a:cxn ang="0">
                <a:pos x="1178957" y="731715"/>
              </a:cxn>
              <a:cxn ang="0">
                <a:pos x="1134428" y="856488"/>
              </a:cxn>
              <a:cxn ang="0">
                <a:pos x="1063394" y="967514"/>
              </a:cxn>
              <a:cxn ang="0">
                <a:pos x="971155" y="1059507"/>
              </a:cxn>
              <a:cxn ang="0">
                <a:pos x="859833" y="1129295"/>
              </a:cxn>
              <a:cxn ang="0">
                <a:pos x="733667" y="1173705"/>
              </a:cxn>
              <a:cxn ang="0">
                <a:pos x="597960" y="1189566"/>
              </a:cxn>
              <a:cxn ang="0">
                <a:pos x="461193" y="1173705"/>
              </a:cxn>
              <a:cxn ang="0">
                <a:pos x="333967" y="1129295"/>
              </a:cxn>
              <a:cxn ang="0">
                <a:pos x="223705" y="1059507"/>
              </a:cxn>
              <a:cxn ang="0">
                <a:pos x="130406" y="967514"/>
              </a:cxn>
              <a:cxn ang="0">
                <a:pos x="61492" y="856488"/>
              </a:cxn>
              <a:cxn ang="0">
                <a:pos x="14843" y="731715"/>
              </a:cxn>
              <a:cxn ang="0">
                <a:pos x="0" y="595312"/>
              </a:cxn>
              <a:cxn ang="0">
                <a:pos x="14843" y="458908"/>
              </a:cxn>
              <a:cxn ang="0">
                <a:pos x="61492" y="333078"/>
              </a:cxn>
              <a:cxn ang="0">
                <a:pos x="130406" y="223110"/>
              </a:cxn>
              <a:cxn ang="0">
                <a:pos x="223705" y="130059"/>
              </a:cxn>
              <a:cxn ang="0">
                <a:pos x="333967" y="61329"/>
              </a:cxn>
              <a:cxn ang="0">
                <a:pos x="461193" y="14803"/>
              </a:cxn>
              <a:cxn ang="0">
                <a:pos x="597960" y="0"/>
              </a:cxn>
            </a:cxnLst>
            <a:pathLst>
              <a:path w="1126" h="1125">
                <a:moveTo>
                  <a:pt x="564" y="22"/>
                </a:moveTo>
                <a:lnTo>
                  <a:pt x="501" y="25"/>
                </a:lnTo>
                <a:lnTo>
                  <a:pt x="439" y="37"/>
                </a:lnTo>
                <a:lnTo>
                  <a:pt x="381" y="54"/>
                </a:lnTo>
                <a:lnTo>
                  <a:pt x="326" y="77"/>
                </a:lnTo>
                <a:lnTo>
                  <a:pt x="273" y="106"/>
                </a:lnTo>
                <a:lnTo>
                  <a:pt x="225" y="140"/>
                </a:lnTo>
                <a:lnTo>
                  <a:pt x="181" y="180"/>
                </a:lnTo>
                <a:lnTo>
                  <a:pt x="140" y="224"/>
                </a:lnTo>
                <a:lnTo>
                  <a:pt x="106" y="273"/>
                </a:lnTo>
                <a:lnTo>
                  <a:pt x="77" y="325"/>
                </a:lnTo>
                <a:lnTo>
                  <a:pt x="54" y="381"/>
                </a:lnTo>
                <a:lnTo>
                  <a:pt x="37" y="438"/>
                </a:lnTo>
                <a:lnTo>
                  <a:pt x="25" y="500"/>
                </a:lnTo>
                <a:lnTo>
                  <a:pt x="22" y="563"/>
                </a:lnTo>
                <a:lnTo>
                  <a:pt x="25" y="626"/>
                </a:lnTo>
                <a:lnTo>
                  <a:pt x="37" y="686"/>
                </a:lnTo>
                <a:lnTo>
                  <a:pt x="54" y="746"/>
                </a:lnTo>
                <a:lnTo>
                  <a:pt x="77" y="801"/>
                </a:lnTo>
                <a:lnTo>
                  <a:pt x="106" y="852"/>
                </a:lnTo>
                <a:lnTo>
                  <a:pt x="140" y="900"/>
                </a:lnTo>
                <a:lnTo>
                  <a:pt x="181" y="945"/>
                </a:lnTo>
                <a:lnTo>
                  <a:pt x="225" y="984"/>
                </a:lnTo>
                <a:lnTo>
                  <a:pt x="273" y="1020"/>
                </a:lnTo>
                <a:lnTo>
                  <a:pt x="326" y="1049"/>
                </a:lnTo>
                <a:lnTo>
                  <a:pt x="381" y="1072"/>
                </a:lnTo>
                <a:lnTo>
                  <a:pt x="439" y="1089"/>
                </a:lnTo>
                <a:lnTo>
                  <a:pt x="501" y="1100"/>
                </a:lnTo>
                <a:lnTo>
                  <a:pt x="564" y="1104"/>
                </a:lnTo>
                <a:lnTo>
                  <a:pt x="627" y="1100"/>
                </a:lnTo>
                <a:lnTo>
                  <a:pt x="687" y="1089"/>
                </a:lnTo>
                <a:lnTo>
                  <a:pt x="746" y="1072"/>
                </a:lnTo>
                <a:lnTo>
                  <a:pt x="802" y="1049"/>
                </a:lnTo>
                <a:lnTo>
                  <a:pt x="853" y="1020"/>
                </a:lnTo>
                <a:lnTo>
                  <a:pt x="901" y="984"/>
                </a:lnTo>
                <a:lnTo>
                  <a:pt x="946" y="945"/>
                </a:lnTo>
                <a:lnTo>
                  <a:pt x="986" y="900"/>
                </a:lnTo>
                <a:lnTo>
                  <a:pt x="1021" y="852"/>
                </a:lnTo>
                <a:lnTo>
                  <a:pt x="1050" y="801"/>
                </a:lnTo>
                <a:lnTo>
                  <a:pt x="1074" y="746"/>
                </a:lnTo>
                <a:lnTo>
                  <a:pt x="1091" y="686"/>
                </a:lnTo>
                <a:lnTo>
                  <a:pt x="1101" y="626"/>
                </a:lnTo>
                <a:lnTo>
                  <a:pt x="1105" y="563"/>
                </a:lnTo>
                <a:lnTo>
                  <a:pt x="1101" y="500"/>
                </a:lnTo>
                <a:lnTo>
                  <a:pt x="1091" y="438"/>
                </a:lnTo>
                <a:lnTo>
                  <a:pt x="1074" y="381"/>
                </a:lnTo>
                <a:lnTo>
                  <a:pt x="1050" y="325"/>
                </a:lnTo>
                <a:lnTo>
                  <a:pt x="1021" y="273"/>
                </a:lnTo>
                <a:lnTo>
                  <a:pt x="986" y="224"/>
                </a:lnTo>
                <a:lnTo>
                  <a:pt x="946" y="180"/>
                </a:lnTo>
                <a:lnTo>
                  <a:pt x="901" y="140"/>
                </a:lnTo>
                <a:lnTo>
                  <a:pt x="853" y="106"/>
                </a:lnTo>
                <a:lnTo>
                  <a:pt x="802" y="77"/>
                </a:lnTo>
                <a:lnTo>
                  <a:pt x="746" y="54"/>
                </a:lnTo>
                <a:lnTo>
                  <a:pt x="687" y="37"/>
                </a:lnTo>
                <a:lnTo>
                  <a:pt x="627" y="25"/>
                </a:lnTo>
                <a:lnTo>
                  <a:pt x="564" y="22"/>
                </a:lnTo>
                <a:close/>
                <a:moveTo>
                  <a:pt x="564" y="0"/>
                </a:moveTo>
                <a:lnTo>
                  <a:pt x="629" y="4"/>
                </a:lnTo>
                <a:lnTo>
                  <a:pt x="692" y="14"/>
                </a:lnTo>
                <a:lnTo>
                  <a:pt x="753" y="33"/>
                </a:lnTo>
                <a:lnTo>
                  <a:pt x="811" y="58"/>
                </a:lnTo>
                <a:lnTo>
                  <a:pt x="865" y="88"/>
                </a:lnTo>
                <a:lnTo>
                  <a:pt x="916" y="123"/>
                </a:lnTo>
                <a:lnTo>
                  <a:pt x="962" y="165"/>
                </a:lnTo>
                <a:lnTo>
                  <a:pt x="1003" y="211"/>
                </a:lnTo>
                <a:lnTo>
                  <a:pt x="1039" y="261"/>
                </a:lnTo>
                <a:lnTo>
                  <a:pt x="1070" y="315"/>
                </a:lnTo>
                <a:lnTo>
                  <a:pt x="1093" y="373"/>
                </a:lnTo>
                <a:lnTo>
                  <a:pt x="1112" y="434"/>
                </a:lnTo>
                <a:lnTo>
                  <a:pt x="1122" y="497"/>
                </a:lnTo>
                <a:lnTo>
                  <a:pt x="1126" y="563"/>
                </a:lnTo>
                <a:lnTo>
                  <a:pt x="1122" y="629"/>
                </a:lnTo>
                <a:lnTo>
                  <a:pt x="1112" y="692"/>
                </a:lnTo>
                <a:lnTo>
                  <a:pt x="1093" y="752"/>
                </a:lnTo>
                <a:lnTo>
                  <a:pt x="1070" y="810"/>
                </a:lnTo>
                <a:lnTo>
                  <a:pt x="1039" y="864"/>
                </a:lnTo>
                <a:lnTo>
                  <a:pt x="1003" y="915"/>
                </a:lnTo>
                <a:lnTo>
                  <a:pt x="962" y="961"/>
                </a:lnTo>
                <a:lnTo>
                  <a:pt x="916" y="1002"/>
                </a:lnTo>
                <a:lnTo>
                  <a:pt x="865" y="1038"/>
                </a:lnTo>
                <a:lnTo>
                  <a:pt x="811" y="1068"/>
                </a:lnTo>
                <a:lnTo>
                  <a:pt x="753" y="1092"/>
                </a:lnTo>
                <a:lnTo>
                  <a:pt x="692" y="1110"/>
                </a:lnTo>
                <a:lnTo>
                  <a:pt x="629" y="1121"/>
                </a:lnTo>
                <a:lnTo>
                  <a:pt x="564" y="1125"/>
                </a:lnTo>
                <a:lnTo>
                  <a:pt x="498" y="1121"/>
                </a:lnTo>
                <a:lnTo>
                  <a:pt x="435" y="1110"/>
                </a:lnTo>
                <a:lnTo>
                  <a:pt x="373" y="1092"/>
                </a:lnTo>
                <a:lnTo>
                  <a:pt x="315" y="1068"/>
                </a:lnTo>
                <a:lnTo>
                  <a:pt x="261" y="1038"/>
                </a:lnTo>
                <a:lnTo>
                  <a:pt x="211" y="1002"/>
                </a:lnTo>
                <a:lnTo>
                  <a:pt x="165" y="961"/>
                </a:lnTo>
                <a:lnTo>
                  <a:pt x="123" y="915"/>
                </a:lnTo>
                <a:lnTo>
                  <a:pt x="88" y="864"/>
                </a:lnTo>
                <a:lnTo>
                  <a:pt x="58" y="810"/>
                </a:lnTo>
                <a:lnTo>
                  <a:pt x="33" y="752"/>
                </a:lnTo>
                <a:lnTo>
                  <a:pt x="14" y="692"/>
                </a:lnTo>
                <a:lnTo>
                  <a:pt x="4" y="629"/>
                </a:lnTo>
                <a:lnTo>
                  <a:pt x="0" y="563"/>
                </a:lnTo>
                <a:lnTo>
                  <a:pt x="4" y="497"/>
                </a:lnTo>
                <a:lnTo>
                  <a:pt x="14" y="434"/>
                </a:lnTo>
                <a:lnTo>
                  <a:pt x="33" y="373"/>
                </a:lnTo>
                <a:lnTo>
                  <a:pt x="58" y="315"/>
                </a:lnTo>
                <a:lnTo>
                  <a:pt x="88" y="261"/>
                </a:lnTo>
                <a:lnTo>
                  <a:pt x="123" y="211"/>
                </a:lnTo>
                <a:lnTo>
                  <a:pt x="165" y="165"/>
                </a:lnTo>
                <a:lnTo>
                  <a:pt x="211" y="123"/>
                </a:lnTo>
                <a:lnTo>
                  <a:pt x="261" y="88"/>
                </a:lnTo>
                <a:lnTo>
                  <a:pt x="315" y="58"/>
                </a:lnTo>
                <a:lnTo>
                  <a:pt x="373" y="33"/>
                </a:lnTo>
                <a:lnTo>
                  <a:pt x="435" y="14"/>
                </a:lnTo>
                <a:lnTo>
                  <a:pt x="498" y="4"/>
                </a:lnTo>
                <a:lnTo>
                  <a:pt x="56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57" name="Freeform 18"/>
          <p:cNvSpPr/>
          <p:nvPr/>
        </p:nvSpPr>
        <p:spPr>
          <a:xfrm>
            <a:off x="6875463" y="3906838"/>
            <a:ext cx="865187" cy="866775"/>
          </a:xfrm>
          <a:custGeom>
            <a:avLst/>
            <a:gdLst/>
            <a:ahLst/>
            <a:cxnLst>
              <a:cxn ang="0">
                <a:pos x="433388" y="0"/>
              </a:cxn>
              <a:cxn ang="0">
                <a:pos x="491668" y="2122"/>
              </a:cxn>
              <a:cxn ang="0">
                <a:pos x="546769" y="14853"/>
              </a:cxn>
              <a:cxn ang="0">
                <a:pos x="601869" y="32889"/>
              </a:cxn>
              <a:cxn ang="0">
                <a:pos x="651672" y="58351"/>
              </a:cxn>
              <a:cxn ang="0">
                <a:pos x="697236" y="89118"/>
              </a:cxn>
              <a:cxn ang="0">
                <a:pos x="739621" y="126250"/>
              </a:cxn>
              <a:cxn ang="0">
                <a:pos x="775649" y="168688"/>
              </a:cxn>
              <a:cxn ang="0">
                <a:pos x="806378" y="214307"/>
              </a:cxn>
              <a:cxn ang="0">
                <a:pos x="831809" y="264171"/>
              </a:cxn>
              <a:cxn ang="0">
                <a:pos x="850882" y="317217"/>
              </a:cxn>
              <a:cxn ang="0">
                <a:pos x="861478" y="373447"/>
              </a:cxn>
              <a:cxn ang="0">
                <a:pos x="865717" y="432859"/>
              </a:cxn>
              <a:cxn ang="0">
                <a:pos x="861478" y="491210"/>
              </a:cxn>
              <a:cxn ang="0">
                <a:pos x="850882" y="547439"/>
              </a:cxn>
              <a:cxn ang="0">
                <a:pos x="831809" y="601546"/>
              </a:cxn>
              <a:cxn ang="0">
                <a:pos x="806378" y="651410"/>
              </a:cxn>
              <a:cxn ang="0">
                <a:pos x="775649" y="697029"/>
              </a:cxn>
              <a:cxn ang="0">
                <a:pos x="739621" y="739467"/>
              </a:cxn>
              <a:cxn ang="0">
                <a:pos x="697236" y="775538"/>
              </a:cxn>
              <a:cxn ang="0">
                <a:pos x="651672" y="806305"/>
              </a:cxn>
              <a:cxn ang="0">
                <a:pos x="601869" y="830706"/>
              </a:cxn>
              <a:cxn ang="0">
                <a:pos x="546769" y="850864"/>
              </a:cxn>
              <a:cxn ang="0">
                <a:pos x="491668" y="861473"/>
              </a:cxn>
              <a:cxn ang="0">
                <a:pos x="433388" y="865717"/>
              </a:cxn>
              <a:cxn ang="0">
                <a:pos x="374049" y="861473"/>
              </a:cxn>
              <a:cxn ang="0">
                <a:pos x="317889" y="850864"/>
              </a:cxn>
              <a:cxn ang="0">
                <a:pos x="264907" y="830706"/>
              </a:cxn>
              <a:cxn ang="0">
                <a:pos x="214045" y="806305"/>
              </a:cxn>
              <a:cxn ang="0">
                <a:pos x="168481" y="775538"/>
              </a:cxn>
              <a:cxn ang="0">
                <a:pos x="126096" y="739467"/>
              </a:cxn>
              <a:cxn ang="0">
                <a:pos x="89009" y="697029"/>
              </a:cxn>
              <a:cxn ang="0">
                <a:pos x="58280" y="651410"/>
              </a:cxn>
              <a:cxn ang="0">
                <a:pos x="32849" y="601546"/>
              </a:cxn>
              <a:cxn ang="0">
                <a:pos x="14835" y="547439"/>
              </a:cxn>
              <a:cxn ang="0">
                <a:pos x="3179" y="491210"/>
              </a:cxn>
              <a:cxn ang="0">
                <a:pos x="0" y="432859"/>
              </a:cxn>
              <a:cxn ang="0">
                <a:pos x="3179" y="373447"/>
              </a:cxn>
              <a:cxn ang="0">
                <a:pos x="14835" y="317217"/>
              </a:cxn>
              <a:cxn ang="0">
                <a:pos x="32849" y="264171"/>
              </a:cxn>
              <a:cxn ang="0">
                <a:pos x="58280" y="214307"/>
              </a:cxn>
              <a:cxn ang="0">
                <a:pos x="89009" y="168688"/>
              </a:cxn>
              <a:cxn ang="0">
                <a:pos x="126096" y="126250"/>
              </a:cxn>
              <a:cxn ang="0">
                <a:pos x="168481" y="89118"/>
              </a:cxn>
              <a:cxn ang="0">
                <a:pos x="214045" y="58351"/>
              </a:cxn>
              <a:cxn ang="0">
                <a:pos x="264907" y="32889"/>
              </a:cxn>
              <a:cxn ang="0">
                <a:pos x="317889" y="14853"/>
              </a:cxn>
              <a:cxn ang="0">
                <a:pos x="374049" y="2122"/>
              </a:cxn>
              <a:cxn ang="0">
                <a:pos x="433388" y="0"/>
              </a:cxn>
            </a:cxnLst>
            <a:pathLst>
              <a:path w="817" h="816">
                <a:moveTo>
                  <a:pt x="409" y="0"/>
                </a:moveTo>
                <a:lnTo>
                  <a:pt x="464" y="2"/>
                </a:lnTo>
                <a:lnTo>
                  <a:pt x="516" y="14"/>
                </a:lnTo>
                <a:lnTo>
                  <a:pt x="568" y="31"/>
                </a:lnTo>
                <a:lnTo>
                  <a:pt x="615" y="55"/>
                </a:lnTo>
                <a:lnTo>
                  <a:pt x="658" y="84"/>
                </a:lnTo>
                <a:lnTo>
                  <a:pt x="698" y="119"/>
                </a:lnTo>
                <a:lnTo>
                  <a:pt x="732" y="159"/>
                </a:lnTo>
                <a:lnTo>
                  <a:pt x="761" y="202"/>
                </a:lnTo>
                <a:lnTo>
                  <a:pt x="785" y="249"/>
                </a:lnTo>
                <a:lnTo>
                  <a:pt x="803" y="299"/>
                </a:lnTo>
                <a:lnTo>
                  <a:pt x="813" y="352"/>
                </a:lnTo>
                <a:lnTo>
                  <a:pt x="817" y="408"/>
                </a:lnTo>
                <a:lnTo>
                  <a:pt x="813" y="463"/>
                </a:lnTo>
                <a:lnTo>
                  <a:pt x="803" y="516"/>
                </a:lnTo>
                <a:lnTo>
                  <a:pt x="785" y="567"/>
                </a:lnTo>
                <a:lnTo>
                  <a:pt x="761" y="614"/>
                </a:lnTo>
                <a:lnTo>
                  <a:pt x="732" y="657"/>
                </a:lnTo>
                <a:lnTo>
                  <a:pt x="698" y="697"/>
                </a:lnTo>
                <a:lnTo>
                  <a:pt x="658" y="731"/>
                </a:lnTo>
                <a:lnTo>
                  <a:pt x="615" y="760"/>
                </a:lnTo>
                <a:lnTo>
                  <a:pt x="568" y="783"/>
                </a:lnTo>
                <a:lnTo>
                  <a:pt x="516" y="802"/>
                </a:lnTo>
                <a:lnTo>
                  <a:pt x="464" y="812"/>
                </a:lnTo>
                <a:lnTo>
                  <a:pt x="409" y="816"/>
                </a:lnTo>
                <a:lnTo>
                  <a:pt x="353" y="812"/>
                </a:lnTo>
                <a:lnTo>
                  <a:pt x="300" y="802"/>
                </a:lnTo>
                <a:lnTo>
                  <a:pt x="250" y="783"/>
                </a:lnTo>
                <a:lnTo>
                  <a:pt x="202" y="760"/>
                </a:lnTo>
                <a:lnTo>
                  <a:pt x="159" y="731"/>
                </a:lnTo>
                <a:lnTo>
                  <a:pt x="119" y="697"/>
                </a:lnTo>
                <a:lnTo>
                  <a:pt x="84" y="657"/>
                </a:lnTo>
                <a:lnTo>
                  <a:pt x="55" y="614"/>
                </a:lnTo>
                <a:lnTo>
                  <a:pt x="31" y="567"/>
                </a:lnTo>
                <a:lnTo>
                  <a:pt x="14" y="516"/>
                </a:lnTo>
                <a:lnTo>
                  <a:pt x="3" y="463"/>
                </a:lnTo>
                <a:lnTo>
                  <a:pt x="0" y="408"/>
                </a:lnTo>
                <a:lnTo>
                  <a:pt x="3" y="352"/>
                </a:lnTo>
                <a:lnTo>
                  <a:pt x="14" y="299"/>
                </a:lnTo>
                <a:lnTo>
                  <a:pt x="31" y="249"/>
                </a:lnTo>
                <a:lnTo>
                  <a:pt x="55" y="202"/>
                </a:lnTo>
                <a:lnTo>
                  <a:pt x="84" y="159"/>
                </a:lnTo>
                <a:lnTo>
                  <a:pt x="119" y="119"/>
                </a:lnTo>
                <a:lnTo>
                  <a:pt x="159" y="84"/>
                </a:lnTo>
                <a:lnTo>
                  <a:pt x="202" y="55"/>
                </a:lnTo>
                <a:lnTo>
                  <a:pt x="250" y="31"/>
                </a:lnTo>
                <a:lnTo>
                  <a:pt x="300" y="14"/>
                </a:lnTo>
                <a:lnTo>
                  <a:pt x="353" y="2"/>
                </a:lnTo>
                <a:lnTo>
                  <a:pt x="40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22" name="Freeform 6"/>
          <p:cNvSpPr/>
          <p:nvPr/>
        </p:nvSpPr>
        <p:spPr bwMode="auto">
          <a:xfrm>
            <a:off x="7902575" y="2801938"/>
            <a:ext cx="1793875" cy="1793875"/>
          </a:xfrm>
          <a:custGeom>
            <a:avLst/>
            <a:gdLst>
              <a:gd name="T0" fmla="*/ 1440 w 2671"/>
              <a:gd name="T1" fmla="*/ 4 h 2670"/>
              <a:gd name="T2" fmla="*/ 1642 w 2671"/>
              <a:gd name="T3" fmla="*/ 35 h 2670"/>
              <a:gd name="T4" fmla="*/ 1833 w 2671"/>
              <a:gd name="T5" fmla="*/ 95 h 2670"/>
              <a:gd name="T6" fmla="*/ 2010 w 2671"/>
              <a:gd name="T7" fmla="*/ 182 h 2670"/>
              <a:gd name="T8" fmla="*/ 2172 w 2671"/>
              <a:gd name="T9" fmla="*/ 292 h 2670"/>
              <a:gd name="T10" fmla="*/ 2314 w 2671"/>
              <a:gd name="T11" fmla="*/ 426 h 2670"/>
              <a:gd name="T12" fmla="*/ 2437 w 2671"/>
              <a:gd name="T13" fmla="*/ 579 h 2670"/>
              <a:gd name="T14" fmla="*/ 2536 w 2671"/>
              <a:gd name="T15" fmla="*/ 748 h 2670"/>
              <a:gd name="T16" fmla="*/ 2610 w 2671"/>
              <a:gd name="T17" fmla="*/ 932 h 2670"/>
              <a:gd name="T18" fmla="*/ 2656 w 2671"/>
              <a:gd name="T19" fmla="*/ 1127 h 2670"/>
              <a:gd name="T20" fmla="*/ 2671 w 2671"/>
              <a:gd name="T21" fmla="*/ 1335 h 2670"/>
              <a:gd name="T22" fmla="*/ 2656 w 2671"/>
              <a:gd name="T23" fmla="*/ 1541 h 2670"/>
              <a:gd name="T24" fmla="*/ 2610 w 2671"/>
              <a:gd name="T25" fmla="*/ 1738 h 2670"/>
              <a:gd name="T26" fmla="*/ 2536 w 2671"/>
              <a:gd name="T27" fmla="*/ 1921 h 2670"/>
              <a:gd name="T28" fmla="*/ 2437 w 2671"/>
              <a:gd name="T29" fmla="*/ 2091 h 2670"/>
              <a:gd name="T30" fmla="*/ 2314 w 2671"/>
              <a:gd name="T31" fmla="*/ 2243 h 2670"/>
              <a:gd name="T32" fmla="*/ 2172 w 2671"/>
              <a:gd name="T33" fmla="*/ 2376 h 2670"/>
              <a:gd name="T34" fmla="*/ 2010 w 2671"/>
              <a:gd name="T35" fmla="*/ 2487 h 2670"/>
              <a:gd name="T36" fmla="*/ 1833 w 2671"/>
              <a:gd name="T37" fmla="*/ 2574 h 2670"/>
              <a:gd name="T38" fmla="*/ 1642 w 2671"/>
              <a:gd name="T39" fmla="*/ 2634 h 2670"/>
              <a:gd name="T40" fmla="*/ 1440 w 2671"/>
              <a:gd name="T41" fmla="*/ 2664 h 2670"/>
              <a:gd name="T42" fmla="*/ 1231 w 2671"/>
              <a:gd name="T43" fmla="*/ 2664 h 2670"/>
              <a:gd name="T44" fmla="*/ 1030 w 2671"/>
              <a:gd name="T45" fmla="*/ 2634 h 2670"/>
              <a:gd name="T46" fmla="*/ 838 w 2671"/>
              <a:gd name="T47" fmla="*/ 2574 h 2670"/>
              <a:gd name="T48" fmla="*/ 662 w 2671"/>
              <a:gd name="T49" fmla="*/ 2487 h 2670"/>
              <a:gd name="T50" fmla="*/ 500 w 2671"/>
              <a:gd name="T51" fmla="*/ 2376 h 2670"/>
              <a:gd name="T52" fmla="*/ 357 w 2671"/>
              <a:gd name="T53" fmla="*/ 2243 h 2670"/>
              <a:gd name="T54" fmla="*/ 235 w 2671"/>
              <a:gd name="T55" fmla="*/ 2091 h 2670"/>
              <a:gd name="T56" fmla="*/ 135 w 2671"/>
              <a:gd name="T57" fmla="*/ 1921 h 2670"/>
              <a:gd name="T58" fmla="*/ 61 w 2671"/>
              <a:gd name="T59" fmla="*/ 1738 h 2670"/>
              <a:gd name="T60" fmla="*/ 15 w 2671"/>
              <a:gd name="T61" fmla="*/ 1541 h 2670"/>
              <a:gd name="T62" fmla="*/ 0 w 2671"/>
              <a:gd name="T63" fmla="*/ 1335 h 2670"/>
              <a:gd name="T64" fmla="*/ 15 w 2671"/>
              <a:gd name="T65" fmla="*/ 1127 h 2670"/>
              <a:gd name="T66" fmla="*/ 61 w 2671"/>
              <a:gd name="T67" fmla="*/ 932 h 2670"/>
              <a:gd name="T68" fmla="*/ 135 w 2671"/>
              <a:gd name="T69" fmla="*/ 748 h 2670"/>
              <a:gd name="T70" fmla="*/ 235 w 2671"/>
              <a:gd name="T71" fmla="*/ 579 h 2670"/>
              <a:gd name="T72" fmla="*/ 357 w 2671"/>
              <a:gd name="T73" fmla="*/ 426 h 2670"/>
              <a:gd name="T74" fmla="*/ 500 w 2671"/>
              <a:gd name="T75" fmla="*/ 292 h 2670"/>
              <a:gd name="T76" fmla="*/ 662 w 2671"/>
              <a:gd name="T77" fmla="*/ 182 h 2670"/>
              <a:gd name="T78" fmla="*/ 838 w 2671"/>
              <a:gd name="T79" fmla="*/ 95 h 2670"/>
              <a:gd name="T80" fmla="*/ 1030 w 2671"/>
              <a:gd name="T81" fmla="*/ 35 h 2670"/>
              <a:gd name="T82" fmla="*/ 1231 w 2671"/>
              <a:gd name="T83" fmla="*/ 4 h 2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71" h="2670">
                <a:moveTo>
                  <a:pt x="1336" y="0"/>
                </a:moveTo>
                <a:lnTo>
                  <a:pt x="1440" y="4"/>
                </a:lnTo>
                <a:lnTo>
                  <a:pt x="1542" y="15"/>
                </a:lnTo>
                <a:lnTo>
                  <a:pt x="1642" y="35"/>
                </a:lnTo>
                <a:lnTo>
                  <a:pt x="1740" y="61"/>
                </a:lnTo>
                <a:lnTo>
                  <a:pt x="1833" y="95"/>
                </a:lnTo>
                <a:lnTo>
                  <a:pt x="1924" y="135"/>
                </a:lnTo>
                <a:lnTo>
                  <a:pt x="2010" y="182"/>
                </a:lnTo>
                <a:lnTo>
                  <a:pt x="2093" y="235"/>
                </a:lnTo>
                <a:lnTo>
                  <a:pt x="2172" y="292"/>
                </a:lnTo>
                <a:lnTo>
                  <a:pt x="2246" y="357"/>
                </a:lnTo>
                <a:lnTo>
                  <a:pt x="2314" y="426"/>
                </a:lnTo>
                <a:lnTo>
                  <a:pt x="2378" y="500"/>
                </a:lnTo>
                <a:lnTo>
                  <a:pt x="2437" y="579"/>
                </a:lnTo>
                <a:lnTo>
                  <a:pt x="2490" y="661"/>
                </a:lnTo>
                <a:lnTo>
                  <a:pt x="2536" y="748"/>
                </a:lnTo>
                <a:lnTo>
                  <a:pt x="2577" y="837"/>
                </a:lnTo>
                <a:lnTo>
                  <a:pt x="2610" y="932"/>
                </a:lnTo>
                <a:lnTo>
                  <a:pt x="2637" y="1029"/>
                </a:lnTo>
                <a:lnTo>
                  <a:pt x="2656" y="1127"/>
                </a:lnTo>
                <a:lnTo>
                  <a:pt x="2667" y="1230"/>
                </a:lnTo>
                <a:lnTo>
                  <a:pt x="2671" y="1335"/>
                </a:lnTo>
                <a:lnTo>
                  <a:pt x="2667" y="1438"/>
                </a:lnTo>
                <a:lnTo>
                  <a:pt x="2656" y="1541"/>
                </a:lnTo>
                <a:lnTo>
                  <a:pt x="2637" y="1641"/>
                </a:lnTo>
                <a:lnTo>
                  <a:pt x="2610" y="1738"/>
                </a:lnTo>
                <a:lnTo>
                  <a:pt x="2577" y="1831"/>
                </a:lnTo>
                <a:lnTo>
                  <a:pt x="2536" y="1921"/>
                </a:lnTo>
                <a:lnTo>
                  <a:pt x="2490" y="2008"/>
                </a:lnTo>
                <a:lnTo>
                  <a:pt x="2437" y="2091"/>
                </a:lnTo>
                <a:lnTo>
                  <a:pt x="2378" y="2170"/>
                </a:lnTo>
                <a:lnTo>
                  <a:pt x="2314" y="2243"/>
                </a:lnTo>
                <a:lnTo>
                  <a:pt x="2246" y="2313"/>
                </a:lnTo>
                <a:lnTo>
                  <a:pt x="2172" y="2376"/>
                </a:lnTo>
                <a:lnTo>
                  <a:pt x="2093" y="2435"/>
                </a:lnTo>
                <a:lnTo>
                  <a:pt x="2010" y="2487"/>
                </a:lnTo>
                <a:lnTo>
                  <a:pt x="1924" y="2533"/>
                </a:lnTo>
                <a:lnTo>
                  <a:pt x="1833" y="2574"/>
                </a:lnTo>
                <a:lnTo>
                  <a:pt x="1740" y="2607"/>
                </a:lnTo>
                <a:lnTo>
                  <a:pt x="1642" y="2634"/>
                </a:lnTo>
                <a:lnTo>
                  <a:pt x="1542" y="2653"/>
                </a:lnTo>
                <a:lnTo>
                  <a:pt x="1440" y="2664"/>
                </a:lnTo>
                <a:lnTo>
                  <a:pt x="1336" y="2670"/>
                </a:lnTo>
                <a:lnTo>
                  <a:pt x="1231" y="2664"/>
                </a:lnTo>
                <a:lnTo>
                  <a:pt x="1128" y="2653"/>
                </a:lnTo>
                <a:lnTo>
                  <a:pt x="1030" y="2634"/>
                </a:lnTo>
                <a:lnTo>
                  <a:pt x="933" y="2607"/>
                </a:lnTo>
                <a:lnTo>
                  <a:pt x="838" y="2574"/>
                </a:lnTo>
                <a:lnTo>
                  <a:pt x="749" y="2533"/>
                </a:lnTo>
                <a:lnTo>
                  <a:pt x="662" y="2487"/>
                </a:lnTo>
                <a:lnTo>
                  <a:pt x="578" y="2435"/>
                </a:lnTo>
                <a:lnTo>
                  <a:pt x="500" y="2376"/>
                </a:lnTo>
                <a:lnTo>
                  <a:pt x="425" y="2313"/>
                </a:lnTo>
                <a:lnTo>
                  <a:pt x="357" y="2243"/>
                </a:lnTo>
                <a:lnTo>
                  <a:pt x="293" y="2170"/>
                </a:lnTo>
                <a:lnTo>
                  <a:pt x="235" y="2091"/>
                </a:lnTo>
                <a:lnTo>
                  <a:pt x="182" y="2008"/>
                </a:lnTo>
                <a:lnTo>
                  <a:pt x="135" y="1921"/>
                </a:lnTo>
                <a:lnTo>
                  <a:pt x="95" y="1831"/>
                </a:lnTo>
                <a:lnTo>
                  <a:pt x="61" y="1738"/>
                </a:lnTo>
                <a:lnTo>
                  <a:pt x="35" y="1641"/>
                </a:lnTo>
                <a:lnTo>
                  <a:pt x="15" y="1541"/>
                </a:lnTo>
                <a:lnTo>
                  <a:pt x="3" y="1438"/>
                </a:lnTo>
                <a:lnTo>
                  <a:pt x="0" y="1335"/>
                </a:lnTo>
                <a:lnTo>
                  <a:pt x="3" y="1230"/>
                </a:lnTo>
                <a:lnTo>
                  <a:pt x="15" y="1127"/>
                </a:lnTo>
                <a:lnTo>
                  <a:pt x="35" y="1029"/>
                </a:lnTo>
                <a:lnTo>
                  <a:pt x="61" y="932"/>
                </a:lnTo>
                <a:lnTo>
                  <a:pt x="95" y="837"/>
                </a:lnTo>
                <a:lnTo>
                  <a:pt x="135" y="748"/>
                </a:lnTo>
                <a:lnTo>
                  <a:pt x="182" y="661"/>
                </a:lnTo>
                <a:lnTo>
                  <a:pt x="235" y="579"/>
                </a:lnTo>
                <a:lnTo>
                  <a:pt x="293" y="500"/>
                </a:lnTo>
                <a:lnTo>
                  <a:pt x="357" y="426"/>
                </a:lnTo>
                <a:lnTo>
                  <a:pt x="425" y="357"/>
                </a:lnTo>
                <a:lnTo>
                  <a:pt x="500" y="292"/>
                </a:lnTo>
                <a:lnTo>
                  <a:pt x="578" y="235"/>
                </a:lnTo>
                <a:lnTo>
                  <a:pt x="662" y="182"/>
                </a:lnTo>
                <a:lnTo>
                  <a:pt x="749" y="135"/>
                </a:lnTo>
                <a:lnTo>
                  <a:pt x="838" y="95"/>
                </a:lnTo>
                <a:lnTo>
                  <a:pt x="933" y="61"/>
                </a:lnTo>
                <a:lnTo>
                  <a:pt x="1030" y="35"/>
                </a:lnTo>
                <a:lnTo>
                  <a:pt x="1128" y="15"/>
                </a:lnTo>
                <a:lnTo>
                  <a:pt x="1231" y="4"/>
                </a:lnTo>
                <a:lnTo>
                  <a:pt x="13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60" name="Freeform 7"/>
          <p:cNvSpPr>
            <a:spLocks noEditPoints="1"/>
          </p:cNvSpPr>
          <p:nvPr/>
        </p:nvSpPr>
        <p:spPr>
          <a:xfrm>
            <a:off x="8604250" y="1836738"/>
            <a:ext cx="333375" cy="409575"/>
          </a:xfrm>
          <a:custGeom>
            <a:avLst/>
            <a:gdLst/>
            <a:ahLst/>
            <a:cxnLst>
              <a:cxn ang="0">
                <a:pos x="195572" y="347051"/>
              </a:cxn>
              <a:cxn ang="0">
                <a:pos x="191305" y="366963"/>
              </a:cxn>
              <a:cxn ang="0">
                <a:pos x="209796" y="379053"/>
              </a:cxn>
              <a:cxn ang="0">
                <a:pos x="226864" y="366963"/>
              </a:cxn>
              <a:cxn ang="0">
                <a:pos x="222597" y="347051"/>
              </a:cxn>
              <a:cxn ang="0">
                <a:pos x="298692" y="235397"/>
              </a:cxn>
              <a:cxn ang="0">
                <a:pos x="327139" y="239664"/>
              </a:cxn>
              <a:cxn ang="0">
                <a:pos x="330695" y="244642"/>
              </a:cxn>
              <a:cxn ang="0">
                <a:pos x="333540" y="273089"/>
              </a:cxn>
              <a:cxn ang="0">
                <a:pos x="330695" y="277356"/>
              </a:cxn>
              <a:cxn ang="0">
                <a:pos x="313627" y="283045"/>
              </a:cxn>
              <a:cxn ang="0">
                <a:pos x="304382" y="302958"/>
              </a:cxn>
              <a:cxn ang="0">
                <a:pos x="291581" y="305803"/>
              </a:cxn>
              <a:cxn ang="0">
                <a:pos x="280202" y="327849"/>
              </a:cxn>
              <a:cxn ang="0">
                <a:pos x="280913" y="368386"/>
              </a:cxn>
              <a:cxn ang="0">
                <a:pos x="252466" y="403233"/>
              </a:cxn>
              <a:cxn ang="0">
                <a:pos x="221175" y="411056"/>
              </a:cxn>
              <a:cxn ang="0">
                <a:pos x="176371" y="392566"/>
              </a:cxn>
              <a:cxn ang="0">
                <a:pos x="157880" y="348473"/>
              </a:cxn>
              <a:cxn ang="0">
                <a:pos x="176371" y="304381"/>
              </a:cxn>
              <a:cxn ang="0">
                <a:pos x="214774" y="285890"/>
              </a:cxn>
              <a:cxn ang="0">
                <a:pos x="292292" y="238242"/>
              </a:cxn>
              <a:cxn ang="0">
                <a:pos x="298692" y="235397"/>
              </a:cxn>
              <a:cxn ang="0">
                <a:pos x="106676" y="219040"/>
              </a:cxn>
              <a:cxn ang="0">
                <a:pos x="100986" y="244642"/>
              </a:cxn>
              <a:cxn ang="0">
                <a:pos x="123744" y="259577"/>
              </a:cxn>
              <a:cxn ang="0">
                <a:pos x="145790" y="244642"/>
              </a:cxn>
              <a:cxn ang="0">
                <a:pos x="140812" y="219040"/>
              </a:cxn>
              <a:cxn ang="0">
                <a:pos x="123033" y="39114"/>
              </a:cxn>
              <a:cxn ang="0">
                <a:pos x="81074" y="60449"/>
              </a:cxn>
              <a:cxn ang="0">
                <a:pos x="70406" y="145079"/>
              </a:cxn>
              <a:cxn ang="0">
                <a:pos x="173526" y="74673"/>
              </a:cxn>
              <a:cxn ang="0">
                <a:pos x="139390" y="41248"/>
              </a:cxn>
              <a:cxn ang="0">
                <a:pos x="130145" y="711"/>
              </a:cxn>
              <a:cxn ang="0">
                <a:pos x="183482" y="22046"/>
              </a:cxn>
              <a:cxn ang="0">
                <a:pos x="211929" y="71117"/>
              </a:cxn>
              <a:cxn ang="0">
                <a:pos x="219041" y="145079"/>
              </a:cxn>
              <a:cxn ang="0">
                <a:pos x="231131" y="147923"/>
              </a:cxn>
              <a:cxn ang="0">
                <a:pos x="240376" y="154324"/>
              </a:cxn>
              <a:cxn ang="0">
                <a:pos x="246777" y="263133"/>
              </a:cxn>
              <a:cxn ang="0">
                <a:pos x="206240" y="271667"/>
              </a:cxn>
              <a:cxn ang="0">
                <a:pos x="165703" y="293713"/>
              </a:cxn>
              <a:cxn ang="0">
                <a:pos x="145079" y="332116"/>
              </a:cxn>
              <a:cxn ang="0">
                <a:pos x="8534" y="324293"/>
              </a:cxn>
              <a:cxn ang="0">
                <a:pos x="0" y="304381"/>
              </a:cxn>
              <a:cxn ang="0">
                <a:pos x="0" y="169970"/>
              </a:cxn>
              <a:cxn ang="0">
                <a:pos x="711" y="166414"/>
              </a:cxn>
              <a:cxn ang="0">
                <a:pos x="11379" y="150768"/>
              </a:cxn>
              <a:cxn ang="0">
                <a:pos x="32003" y="145079"/>
              </a:cxn>
              <a:cxn ang="0">
                <a:pos x="41248" y="52627"/>
              </a:cxn>
              <a:cxn ang="0">
                <a:pos x="79651" y="11379"/>
              </a:cxn>
              <a:cxn ang="0">
                <a:pos x="123033" y="0"/>
              </a:cxn>
            </a:cxnLst>
            <a:pathLst>
              <a:path w="470" h="578">
                <a:moveTo>
                  <a:pt x="295" y="479"/>
                </a:moveTo>
                <a:lnTo>
                  <a:pt x="284" y="481"/>
                </a:lnTo>
                <a:lnTo>
                  <a:pt x="275" y="488"/>
                </a:lnTo>
                <a:lnTo>
                  <a:pt x="269" y="496"/>
                </a:lnTo>
                <a:lnTo>
                  <a:pt x="268" y="506"/>
                </a:lnTo>
                <a:lnTo>
                  <a:pt x="269" y="516"/>
                </a:lnTo>
                <a:lnTo>
                  <a:pt x="275" y="525"/>
                </a:lnTo>
                <a:lnTo>
                  <a:pt x="284" y="530"/>
                </a:lnTo>
                <a:lnTo>
                  <a:pt x="295" y="533"/>
                </a:lnTo>
                <a:lnTo>
                  <a:pt x="304" y="530"/>
                </a:lnTo>
                <a:lnTo>
                  <a:pt x="313" y="525"/>
                </a:lnTo>
                <a:lnTo>
                  <a:pt x="319" y="516"/>
                </a:lnTo>
                <a:lnTo>
                  <a:pt x="320" y="506"/>
                </a:lnTo>
                <a:lnTo>
                  <a:pt x="319" y="496"/>
                </a:lnTo>
                <a:lnTo>
                  <a:pt x="313" y="488"/>
                </a:lnTo>
                <a:lnTo>
                  <a:pt x="304" y="481"/>
                </a:lnTo>
                <a:lnTo>
                  <a:pt x="295" y="479"/>
                </a:lnTo>
                <a:close/>
                <a:moveTo>
                  <a:pt x="420" y="331"/>
                </a:moveTo>
                <a:lnTo>
                  <a:pt x="455" y="335"/>
                </a:lnTo>
                <a:lnTo>
                  <a:pt x="458" y="336"/>
                </a:lnTo>
                <a:lnTo>
                  <a:pt x="460" y="337"/>
                </a:lnTo>
                <a:lnTo>
                  <a:pt x="463" y="338"/>
                </a:lnTo>
                <a:lnTo>
                  <a:pt x="465" y="341"/>
                </a:lnTo>
                <a:lnTo>
                  <a:pt x="465" y="344"/>
                </a:lnTo>
                <a:lnTo>
                  <a:pt x="469" y="377"/>
                </a:lnTo>
                <a:lnTo>
                  <a:pt x="470" y="381"/>
                </a:lnTo>
                <a:lnTo>
                  <a:pt x="469" y="384"/>
                </a:lnTo>
                <a:lnTo>
                  <a:pt x="469" y="385"/>
                </a:lnTo>
                <a:lnTo>
                  <a:pt x="468" y="387"/>
                </a:lnTo>
                <a:lnTo>
                  <a:pt x="465" y="390"/>
                </a:lnTo>
                <a:lnTo>
                  <a:pt x="459" y="396"/>
                </a:lnTo>
                <a:lnTo>
                  <a:pt x="443" y="397"/>
                </a:lnTo>
                <a:lnTo>
                  <a:pt x="441" y="398"/>
                </a:lnTo>
                <a:lnTo>
                  <a:pt x="441" y="401"/>
                </a:lnTo>
                <a:lnTo>
                  <a:pt x="438" y="417"/>
                </a:lnTo>
                <a:lnTo>
                  <a:pt x="428" y="426"/>
                </a:lnTo>
                <a:lnTo>
                  <a:pt x="412" y="429"/>
                </a:lnTo>
                <a:lnTo>
                  <a:pt x="411" y="429"/>
                </a:lnTo>
                <a:lnTo>
                  <a:pt x="410" y="430"/>
                </a:lnTo>
                <a:lnTo>
                  <a:pt x="409" y="431"/>
                </a:lnTo>
                <a:lnTo>
                  <a:pt x="408" y="447"/>
                </a:lnTo>
                <a:lnTo>
                  <a:pt x="394" y="461"/>
                </a:lnTo>
                <a:lnTo>
                  <a:pt x="399" y="479"/>
                </a:lnTo>
                <a:lnTo>
                  <a:pt x="399" y="499"/>
                </a:lnTo>
                <a:lnTo>
                  <a:pt x="395" y="518"/>
                </a:lnTo>
                <a:lnTo>
                  <a:pt x="387" y="536"/>
                </a:lnTo>
                <a:lnTo>
                  <a:pt x="373" y="552"/>
                </a:lnTo>
                <a:lnTo>
                  <a:pt x="355" y="567"/>
                </a:lnTo>
                <a:lnTo>
                  <a:pt x="333" y="576"/>
                </a:lnTo>
                <a:lnTo>
                  <a:pt x="311" y="578"/>
                </a:lnTo>
                <a:lnTo>
                  <a:pt x="311" y="578"/>
                </a:lnTo>
                <a:lnTo>
                  <a:pt x="288" y="576"/>
                </a:lnTo>
                <a:lnTo>
                  <a:pt x="266" y="567"/>
                </a:lnTo>
                <a:lnTo>
                  <a:pt x="248" y="552"/>
                </a:lnTo>
                <a:lnTo>
                  <a:pt x="233" y="533"/>
                </a:lnTo>
                <a:lnTo>
                  <a:pt x="225" y="512"/>
                </a:lnTo>
                <a:lnTo>
                  <a:pt x="222" y="490"/>
                </a:lnTo>
                <a:lnTo>
                  <a:pt x="225" y="467"/>
                </a:lnTo>
                <a:lnTo>
                  <a:pt x="233" y="446"/>
                </a:lnTo>
                <a:lnTo>
                  <a:pt x="248" y="428"/>
                </a:lnTo>
                <a:lnTo>
                  <a:pt x="264" y="414"/>
                </a:lnTo>
                <a:lnTo>
                  <a:pt x="282" y="406"/>
                </a:lnTo>
                <a:lnTo>
                  <a:pt x="302" y="402"/>
                </a:lnTo>
                <a:lnTo>
                  <a:pt x="322" y="402"/>
                </a:lnTo>
                <a:lnTo>
                  <a:pt x="340" y="406"/>
                </a:lnTo>
                <a:lnTo>
                  <a:pt x="411" y="335"/>
                </a:lnTo>
                <a:lnTo>
                  <a:pt x="414" y="333"/>
                </a:lnTo>
                <a:lnTo>
                  <a:pt x="416" y="331"/>
                </a:lnTo>
                <a:lnTo>
                  <a:pt x="420" y="331"/>
                </a:lnTo>
                <a:close/>
                <a:moveTo>
                  <a:pt x="174" y="298"/>
                </a:moveTo>
                <a:lnTo>
                  <a:pt x="161" y="300"/>
                </a:lnTo>
                <a:lnTo>
                  <a:pt x="150" y="308"/>
                </a:lnTo>
                <a:lnTo>
                  <a:pt x="142" y="319"/>
                </a:lnTo>
                <a:lnTo>
                  <a:pt x="140" y="332"/>
                </a:lnTo>
                <a:lnTo>
                  <a:pt x="142" y="344"/>
                </a:lnTo>
                <a:lnTo>
                  <a:pt x="150" y="355"/>
                </a:lnTo>
                <a:lnTo>
                  <a:pt x="161" y="363"/>
                </a:lnTo>
                <a:lnTo>
                  <a:pt x="174" y="365"/>
                </a:lnTo>
                <a:lnTo>
                  <a:pt x="187" y="363"/>
                </a:lnTo>
                <a:lnTo>
                  <a:pt x="198" y="355"/>
                </a:lnTo>
                <a:lnTo>
                  <a:pt x="205" y="344"/>
                </a:lnTo>
                <a:lnTo>
                  <a:pt x="207" y="332"/>
                </a:lnTo>
                <a:lnTo>
                  <a:pt x="205" y="319"/>
                </a:lnTo>
                <a:lnTo>
                  <a:pt x="198" y="308"/>
                </a:lnTo>
                <a:lnTo>
                  <a:pt x="187" y="300"/>
                </a:lnTo>
                <a:lnTo>
                  <a:pt x="174" y="298"/>
                </a:lnTo>
                <a:close/>
                <a:moveTo>
                  <a:pt x="173" y="55"/>
                </a:moveTo>
                <a:lnTo>
                  <a:pt x="150" y="58"/>
                </a:lnTo>
                <a:lnTo>
                  <a:pt x="130" y="69"/>
                </a:lnTo>
                <a:lnTo>
                  <a:pt x="114" y="85"/>
                </a:lnTo>
                <a:lnTo>
                  <a:pt x="103" y="105"/>
                </a:lnTo>
                <a:lnTo>
                  <a:pt x="99" y="128"/>
                </a:lnTo>
                <a:lnTo>
                  <a:pt x="99" y="204"/>
                </a:lnTo>
                <a:lnTo>
                  <a:pt x="248" y="204"/>
                </a:lnTo>
                <a:lnTo>
                  <a:pt x="248" y="128"/>
                </a:lnTo>
                <a:lnTo>
                  <a:pt x="244" y="105"/>
                </a:lnTo>
                <a:lnTo>
                  <a:pt x="233" y="85"/>
                </a:lnTo>
                <a:lnTo>
                  <a:pt x="217" y="69"/>
                </a:lnTo>
                <a:lnTo>
                  <a:pt x="196" y="58"/>
                </a:lnTo>
                <a:lnTo>
                  <a:pt x="173" y="55"/>
                </a:lnTo>
                <a:close/>
                <a:moveTo>
                  <a:pt x="173" y="0"/>
                </a:moveTo>
                <a:lnTo>
                  <a:pt x="183" y="1"/>
                </a:lnTo>
                <a:lnTo>
                  <a:pt x="211" y="6"/>
                </a:lnTo>
                <a:lnTo>
                  <a:pt x="236" y="16"/>
                </a:lnTo>
                <a:lnTo>
                  <a:pt x="258" y="31"/>
                </a:lnTo>
                <a:lnTo>
                  <a:pt x="276" y="51"/>
                </a:lnTo>
                <a:lnTo>
                  <a:pt x="290" y="74"/>
                </a:lnTo>
                <a:lnTo>
                  <a:pt x="298" y="100"/>
                </a:lnTo>
                <a:lnTo>
                  <a:pt x="302" y="128"/>
                </a:lnTo>
                <a:lnTo>
                  <a:pt x="302" y="204"/>
                </a:lnTo>
                <a:lnTo>
                  <a:pt x="308" y="204"/>
                </a:lnTo>
                <a:lnTo>
                  <a:pt x="309" y="204"/>
                </a:lnTo>
                <a:lnTo>
                  <a:pt x="318" y="205"/>
                </a:lnTo>
                <a:lnTo>
                  <a:pt x="325" y="208"/>
                </a:lnTo>
                <a:lnTo>
                  <a:pt x="325" y="208"/>
                </a:lnTo>
                <a:lnTo>
                  <a:pt x="325" y="209"/>
                </a:lnTo>
                <a:lnTo>
                  <a:pt x="338" y="217"/>
                </a:lnTo>
                <a:lnTo>
                  <a:pt x="345" y="230"/>
                </a:lnTo>
                <a:lnTo>
                  <a:pt x="347" y="244"/>
                </a:lnTo>
                <a:lnTo>
                  <a:pt x="347" y="370"/>
                </a:lnTo>
                <a:lnTo>
                  <a:pt x="334" y="382"/>
                </a:lnTo>
                <a:lnTo>
                  <a:pt x="311" y="380"/>
                </a:lnTo>
                <a:lnTo>
                  <a:pt x="290" y="382"/>
                </a:lnTo>
                <a:lnTo>
                  <a:pt x="270" y="388"/>
                </a:lnTo>
                <a:lnTo>
                  <a:pt x="250" y="398"/>
                </a:lnTo>
                <a:lnTo>
                  <a:pt x="233" y="413"/>
                </a:lnTo>
                <a:lnTo>
                  <a:pt x="220" y="429"/>
                </a:lnTo>
                <a:lnTo>
                  <a:pt x="210" y="447"/>
                </a:lnTo>
                <a:lnTo>
                  <a:pt x="204" y="467"/>
                </a:lnTo>
                <a:lnTo>
                  <a:pt x="41" y="467"/>
                </a:lnTo>
                <a:lnTo>
                  <a:pt x="25" y="464"/>
                </a:lnTo>
                <a:lnTo>
                  <a:pt x="12" y="456"/>
                </a:lnTo>
                <a:lnTo>
                  <a:pt x="4" y="444"/>
                </a:lnTo>
                <a:lnTo>
                  <a:pt x="0" y="429"/>
                </a:lnTo>
                <a:lnTo>
                  <a:pt x="0" y="428"/>
                </a:lnTo>
                <a:lnTo>
                  <a:pt x="0" y="244"/>
                </a:lnTo>
                <a:lnTo>
                  <a:pt x="0" y="239"/>
                </a:lnTo>
                <a:lnTo>
                  <a:pt x="0" y="239"/>
                </a:lnTo>
                <a:lnTo>
                  <a:pt x="1" y="236"/>
                </a:lnTo>
                <a:lnTo>
                  <a:pt x="1" y="236"/>
                </a:lnTo>
                <a:lnTo>
                  <a:pt x="1" y="234"/>
                </a:lnTo>
                <a:lnTo>
                  <a:pt x="1" y="234"/>
                </a:lnTo>
                <a:lnTo>
                  <a:pt x="6" y="222"/>
                </a:lnTo>
                <a:lnTo>
                  <a:pt x="16" y="212"/>
                </a:lnTo>
                <a:lnTo>
                  <a:pt x="27" y="206"/>
                </a:lnTo>
                <a:lnTo>
                  <a:pt x="41" y="204"/>
                </a:lnTo>
                <a:lnTo>
                  <a:pt x="45" y="204"/>
                </a:lnTo>
                <a:lnTo>
                  <a:pt x="45" y="128"/>
                </a:lnTo>
                <a:lnTo>
                  <a:pt x="49" y="100"/>
                </a:lnTo>
                <a:lnTo>
                  <a:pt x="58" y="74"/>
                </a:lnTo>
                <a:lnTo>
                  <a:pt x="71" y="51"/>
                </a:lnTo>
                <a:lnTo>
                  <a:pt x="90" y="31"/>
                </a:lnTo>
                <a:lnTo>
                  <a:pt x="112" y="16"/>
                </a:lnTo>
                <a:lnTo>
                  <a:pt x="136" y="6"/>
                </a:lnTo>
                <a:lnTo>
                  <a:pt x="163" y="1"/>
                </a:lnTo>
                <a:lnTo>
                  <a:pt x="17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0262" name="Freeform 9"/>
          <p:cNvSpPr>
            <a:spLocks noEditPoints="1"/>
          </p:cNvSpPr>
          <p:nvPr/>
        </p:nvSpPr>
        <p:spPr>
          <a:xfrm>
            <a:off x="10129838" y="2698750"/>
            <a:ext cx="320675" cy="406400"/>
          </a:xfrm>
          <a:custGeom>
            <a:avLst/>
            <a:gdLst/>
            <a:ahLst/>
            <a:cxnLst>
              <a:cxn ang="0">
                <a:pos x="38258" y="289801"/>
              </a:cxn>
              <a:cxn ang="0">
                <a:pos x="54517" y="309887"/>
              </a:cxn>
              <a:cxn ang="0">
                <a:pos x="102339" y="358665"/>
              </a:cxn>
              <a:cxn ang="0">
                <a:pos x="117642" y="364404"/>
              </a:cxn>
              <a:cxn ang="0">
                <a:pos x="108078" y="350057"/>
              </a:cxn>
              <a:cxn ang="0">
                <a:pos x="103296" y="313712"/>
              </a:cxn>
              <a:cxn ang="0">
                <a:pos x="83210" y="294584"/>
              </a:cxn>
              <a:cxn ang="0">
                <a:pos x="44953" y="288845"/>
              </a:cxn>
              <a:cxn ang="0">
                <a:pos x="56430" y="221894"/>
              </a:cxn>
              <a:cxn ang="0">
                <a:pos x="56430" y="241979"/>
              </a:cxn>
              <a:cxn ang="0">
                <a:pos x="267804" y="175029"/>
              </a:cxn>
              <a:cxn ang="0">
                <a:pos x="56430" y="175029"/>
              </a:cxn>
              <a:cxn ang="0">
                <a:pos x="267804" y="145379"/>
              </a:cxn>
              <a:cxn ang="0">
                <a:pos x="36345" y="40170"/>
              </a:cxn>
              <a:cxn ang="0">
                <a:pos x="55474" y="58343"/>
              </a:cxn>
              <a:cxn ang="0">
                <a:pos x="29650" y="74602"/>
              </a:cxn>
              <a:cxn ang="0">
                <a:pos x="29650" y="268760"/>
              </a:cxn>
              <a:cxn ang="0">
                <a:pos x="55474" y="285019"/>
              </a:cxn>
              <a:cxn ang="0">
                <a:pos x="107121" y="286932"/>
              </a:cxn>
              <a:cxn ang="0">
                <a:pos x="113817" y="299366"/>
              </a:cxn>
              <a:cxn ang="0">
                <a:pos x="123381" y="364404"/>
              </a:cxn>
              <a:cxn ang="0">
                <a:pos x="265891" y="373012"/>
              </a:cxn>
              <a:cxn ang="0">
                <a:pos x="290758" y="356752"/>
              </a:cxn>
              <a:cxn ang="0">
                <a:pos x="290758" y="74602"/>
              </a:cxn>
              <a:cxn ang="0">
                <a:pos x="265891" y="58343"/>
              </a:cxn>
              <a:cxn ang="0">
                <a:pos x="246762" y="40170"/>
              </a:cxn>
              <a:cxn ang="0">
                <a:pos x="309887" y="49735"/>
              </a:cxn>
              <a:cxn ang="0">
                <a:pos x="320408" y="371099"/>
              </a:cxn>
              <a:cxn ang="0">
                <a:pos x="298410" y="402661"/>
              </a:cxn>
              <a:cxn ang="0">
                <a:pos x="22955" y="402661"/>
              </a:cxn>
              <a:cxn ang="0">
                <a:pos x="0" y="371099"/>
              </a:cxn>
              <a:cxn ang="0">
                <a:pos x="10521" y="49735"/>
              </a:cxn>
              <a:cxn ang="0">
                <a:pos x="156856" y="11477"/>
              </a:cxn>
              <a:cxn ang="0">
                <a:pos x="147292" y="17216"/>
              </a:cxn>
              <a:cxn ang="0">
                <a:pos x="144423" y="28693"/>
              </a:cxn>
              <a:cxn ang="0">
                <a:pos x="153031" y="35388"/>
              </a:cxn>
              <a:cxn ang="0">
                <a:pos x="164508" y="34432"/>
              </a:cxn>
              <a:cxn ang="0">
                <a:pos x="169290" y="23911"/>
              </a:cxn>
              <a:cxn ang="0">
                <a:pos x="164508" y="13390"/>
              </a:cxn>
              <a:cxn ang="0">
                <a:pos x="157813" y="0"/>
              </a:cxn>
              <a:cxn ang="0">
                <a:pos x="184593" y="12434"/>
              </a:cxn>
              <a:cxn ang="0">
                <a:pos x="223807" y="21998"/>
              </a:cxn>
              <a:cxn ang="0">
                <a:pos x="235285" y="32519"/>
              </a:cxn>
              <a:cxn ang="0">
                <a:pos x="80341" y="74602"/>
              </a:cxn>
              <a:cxn ang="0">
                <a:pos x="82254" y="27737"/>
              </a:cxn>
              <a:cxn ang="0">
                <a:pos x="96601" y="21042"/>
              </a:cxn>
              <a:cxn ang="0">
                <a:pos x="137728" y="6695"/>
              </a:cxn>
            </a:cxnLst>
            <a:pathLst>
              <a:path w="335" h="425">
                <a:moveTo>
                  <a:pt x="36" y="294"/>
                </a:moveTo>
                <a:lnTo>
                  <a:pt x="36" y="297"/>
                </a:lnTo>
                <a:lnTo>
                  <a:pt x="40" y="303"/>
                </a:lnTo>
                <a:lnTo>
                  <a:pt x="46" y="310"/>
                </a:lnTo>
                <a:lnTo>
                  <a:pt x="52" y="317"/>
                </a:lnTo>
                <a:lnTo>
                  <a:pt x="57" y="324"/>
                </a:lnTo>
                <a:lnTo>
                  <a:pt x="94" y="364"/>
                </a:lnTo>
                <a:lnTo>
                  <a:pt x="100" y="370"/>
                </a:lnTo>
                <a:lnTo>
                  <a:pt x="107" y="375"/>
                </a:lnTo>
                <a:lnTo>
                  <a:pt x="114" y="379"/>
                </a:lnTo>
                <a:lnTo>
                  <a:pt x="121" y="381"/>
                </a:lnTo>
                <a:lnTo>
                  <a:pt x="123" y="381"/>
                </a:lnTo>
                <a:lnTo>
                  <a:pt x="122" y="377"/>
                </a:lnTo>
                <a:lnTo>
                  <a:pt x="118" y="374"/>
                </a:lnTo>
                <a:lnTo>
                  <a:pt x="113" y="366"/>
                </a:lnTo>
                <a:lnTo>
                  <a:pt x="110" y="358"/>
                </a:lnTo>
                <a:lnTo>
                  <a:pt x="108" y="346"/>
                </a:lnTo>
                <a:lnTo>
                  <a:pt x="108" y="328"/>
                </a:lnTo>
                <a:lnTo>
                  <a:pt x="106" y="317"/>
                </a:lnTo>
                <a:lnTo>
                  <a:pt x="97" y="310"/>
                </a:lnTo>
                <a:lnTo>
                  <a:pt x="87" y="308"/>
                </a:lnTo>
                <a:lnTo>
                  <a:pt x="74" y="308"/>
                </a:lnTo>
                <a:lnTo>
                  <a:pt x="58" y="305"/>
                </a:lnTo>
                <a:lnTo>
                  <a:pt x="47" y="302"/>
                </a:lnTo>
                <a:lnTo>
                  <a:pt x="40" y="297"/>
                </a:lnTo>
                <a:lnTo>
                  <a:pt x="36" y="294"/>
                </a:lnTo>
                <a:close/>
                <a:moveTo>
                  <a:pt x="59" y="232"/>
                </a:moveTo>
                <a:lnTo>
                  <a:pt x="280" y="232"/>
                </a:lnTo>
                <a:lnTo>
                  <a:pt x="280" y="253"/>
                </a:lnTo>
                <a:lnTo>
                  <a:pt x="59" y="253"/>
                </a:lnTo>
                <a:lnTo>
                  <a:pt x="59" y="232"/>
                </a:lnTo>
                <a:close/>
                <a:moveTo>
                  <a:pt x="59" y="183"/>
                </a:moveTo>
                <a:lnTo>
                  <a:pt x="280" y="183"/>
                </a:lnTo>
                <a:lnTo>
                  <a:pt x="280" y="203"/>
                </a:lnTo>
                <a:lnTo>
                  <a:pt x="59" y="203"/>
                </a:lnTo>
                <a:lnTo>
                  <a:pt x="59" y="183"/>
                </a:lnTo>
                <a:close/>
                <a:moveTo>
                  <a:pt x="59" y="133"/>
                </a:moveTo>
                <a:lnTo>
                  <a:pt x="280" y="133"/>
                </a:lnTo>
                <a:lnTo>
                  <a:pt x="280" y="152"/>
                </a:lnTo>
                <a:lnTo>
                  <a:pt x="59" y="152"/>
                </a:lnTo>
                <a:lnTo>
                  <a:pt x="59" y="133"/>
                </a:lnTo>
                <a:close/>
                <a:moveTo>
                  <a:pt x="38" y="42"/>
                </a:moveTo>
                <a:lnTo>
                  <a:pt x="70" y="42"/>
                </a:lnTo>
                <a:lnTo>
                  <a:pt x="70" y="61"/>
                </a:lnTo>
                <a:lnTo>
                  <a:pt x="58" y="61"/>
                </a:lnTo>
                <a:lnTo>
                  <a:pt x="47" y="63"/>
                </a:lnTo>
                <a:lnTo>
                  <a:pt x="37" y="69"/>
                </a:lnTo>
                <a:lnTo>
                  <a:pt x="31" y="78"/>
                </a:lnTo>
                <a:lnTo>
                  <a:pt x="30" y="89"/>
                </a:lnTo>
                <a:lnTo>
                  <a:pt x="30" y="270"/>
                </a:lnTo>
                <a:lnTo>
                  <a:pt x="31" y="281"/>
                </a:lnTo>
                <a:lnTo>
                  <a:pt x="37" y="289"/>
                </a:lnTo>
                <a:lnTo>
                  <a:pt x="47" y="295"/>
                </a:lnTo>
                <a:lnTo>
                  <a:pt x="58" y="298"/>
                </a:lnTo>
                <a:lnTo>
                  <a:pt x="103" y="297"/>
                </a:lnTo>
                <a:lnTo>
                  <a:pt x="108" y="298"/>
                </a:lnTo>
                <a:lnTo>
                  <a:pt x="112" y="300"/>
                </a:lnTo>
                <a:lnTo>
                  <a:pt x="116" y="303"/>
                </a:lnTo>
                <a:lnTo>
                  <a:pt x="118" y="308"/>
                </a:lnTo>
                <a:lnTo>
                  <a:pt x="119" y="313"/>
                </a:lnTo>
                <a:lnTo>
                  <a:pt x="121" y="361"/>
                </a:lnTo>
                <a:lnTo>
                  <a:pt x="123" y="373"/>
                </a:lnTo>
                <a:lnTo>
                  <a:pt x="129" y="381"/>
                </a:lnTo>
                <a:lnTo>
                  <a:pt x="138" y="387"/>
                </a:lnTo>
                <a:lnTo>
                  <a:pt x="149" y="390"/>
                </a:lnTo>
                <a:lnTo>
                  <a:pt x="278" y="390"/>
                </a:lnTo>
                <a:lnTo>
                  <a:pt x="289" y="387"/>
                </a:lnTo>
                <a:lnTo>
                  <a:pt x="297" y="381"/>
                </a:lnTo>
                <a:lnTo>
                  <a:pt x="304" y="373"/>
                </a:lnTo>
                <a:lnTo>
                  <a:pt x="306" y="361"/>
                </a:lnTo>
                <a:lnTo>
                  <a:pt x="306" y="89"/>
                </a:lnTo>
                <a:lnTo>
                  <a:pt x="304" y="78"/>
                </a:lnTo>
                <a:lnTo>
                  <a:pt x="297" y="69"/>
                </a:lnTo>
                <a:lnTo>
                  <a:pt x="289" y="63"/>
                </a:lnTo>
                <a:lnTo>
                  <a:pt x="278" y="61"/>
                </a:lnTo>
                <a:lnTo>
                  <a:pt x="258" y="61"/>
                </a:lnTo>
                <a:lnTo>
                  <a:pt x="258" y="52"/>
                </a:lnTo>
                <a:lnTo>
                  <a:pt x="258" y="42"/>
                </a:lnTo>
                <a:lnTo>
                  <a:pt x="297" y="42"/>
                </a:lnTo>
                <a:lnTo>
                  <a:pt x="312" y="45"/>
                </a:lnTo>
                <a:lnTo>
                  <a:pt x="324" y="52"/>
                </a:lnTo>
                <a:lnTo>
                  <a:pt x="333" y="64"/>
                </a:lnTo>
                <a:lnTo>
                  <a:pt x="335" y="79"/>
                </a:lnTo>
                <a:lnTo>
                  <a:pt x="335" y="388"/>
                </a:lnTo>
                <a:lnTo>
                  <a:pt x="333" y="402"/>
                </a:lnTo>
                <a:lnTo>
                  <a:pt x="324" y="414"/>
                </a:lnTo>
                <a:lnTo>
                  <a:pt x="312" y="421"/>
                </a:lnTo>
                <a:lnTo>
                  <a:pt x="297" y="425"/>
                </a:lnTo>
                <a:lnTo>
                  <a:pt x="38" y="425"/>
                </a:lnTo>
                <a:lnTo>
                  <a:pt x="24" y="421"/>
                </a:lnTo>
                <a:lnTo>
                  <a:pt x="11" y="414"/>
                </a:lnTo>
                <a:lnTo>
                  <a:pt x="3" y="402"/>
                </a:lnTo>
                <a:lnTo>
                  <a:pt x="0" y="388"/>
                </a:lnTo>
                <a:lnTo>
                  <a:pt x="0" y="79"/>
                </a:lnTo>
                <a:lnTo>
                  <a:pt x="3" y="64"/>
                </a:lnTo>
                <a:lnTo>
                  <a:pt x="11" y="52"/>
                </a:lnTo>
                <a:lnTo>
                  <a:pt x="24" y="45"/>
                </a:lnTo>
                <a:lnTo>
                  <a:pt x="38" y="42"/>
                </a:lnTo>
                <a:close/>
                <a:moveTo>
                  <a:pt x="164" y="12"/>
                </a:moveTo>
                <a:lnTo>
                  <a:pt x="160" y="13"/>
                </a:lnTo>
                <a:lnTo>
                  <a:pt x="156" y="14"/>
                </a:lnTo>
                <a:lnTo>
                  <a:pt x="154" y="18"/>
                </a:lnTo>
                <a:lnTo>
                  <a:pt x="151" y="22"/>
                </a:lnTo>
                <a:lnTo>
                  <a:pt x="151" y="25"/>
                </a:lnTo>
                <a:lnTo>
                  <a:pt x="151" y="30"/>
                </a:lnTo>
                <a:lnTo>
                  <a:pt x="154" y="34"/>
                </a:lnTo>
                <a:lnTo>
                  <a:pt x="156" y="36"/>
                </a:lnTo>
                <a:lnTo>
                  <a:pt x="160" y="37"/>
                </a:lnTo>
                <a:lnTo>
                  <a:pt x="164" y="39"/>
                </a:lnTo>
                <a:lnTo>
                  <a:pt x="168" y="37"/>
                </a:lnTo>
                <a:lnTo>
                  <a:pt x="172" y="36"/>
                </a:lnTo>
                <a:lnTo>
                  <a:pt x="175" y="34"/>
                </a:lnTo>
                <a:lnTo>
                  <a:pt x="177" y="30"/>
                </a:lnTo>
                <a:lnTo>
                  <a:pt x="177" y="25"/>
                </a:lnTo>
                <a:lnTo>
                  <a:pt x="177" y="22"/>
                </a:lnTo>
                <a:lnTo>
                  <a:pt x="175" y="18"/>
                </a:lnTo>
                <a:lnTo>
                  <a:pt x="172" y="14"/>
                </a:lnTo>
                <a:lnTo>
                  <a:pt x="168" y="13"/>
                </a:lnTo>
                <a:lnTo>
                  <a:pt x="164" y="12"/>
                </a:lnTo>
                <a:close/>
                <a:moveTo>
                  <a:pt x="165" y="0"/>
                </a:moveTo>
                <a:lnTo>
                  <a:pt x="175" y="2"/>
                </a:lnTo>
                <a:lnTo>
                  <a:pt x="186" y="7"/>
                </a:lnTo>
                <a:lnTo>
                  <a:pt x="193" y="13"/>
                </a:lnTo>
                <a:lnTo>
                  <a:pt x="197" y="22"/>
                </a:lnTo>
                <a:lnTo>
                  <a:pt x="229" y="22"/>
                </a:lnTo>
                <a:lnTo>
                  <a:pt x="234" y="23"/>
                </a:lnTo>
                <a:lnTo>
                  <a:pt x="238" y="25"/>
                </a:lnTo>
                <a:lnTo>
                  <a:pt x="242" y="29"/>
                </a:lnTo>
                <a:lnTo>
                  <a:pt x="246" y="34"/>
                </a:lnTo>
                <a:lnTo>
                  <a:pt x="246" y="40"/>
                </a:lnTo>
                <a:lnTo>
                  <a:pt x="246" y="78"/>
                </a:lnTo>
                <a:lnTo>
                  <a:pt x="84" y="78"/>
                </a:lnTo>
                <a:lnTo>
                  <a:pt x="84" y="40"/>
                </a:lnTo>
                <a:lnTo>
                  <a:pt x="84" y="34"/>
                </a:lnTo>
                <a:lnTo>
                  <a:pt x="86" y="29"/>
                </a:lnTo>
                <a:lnTo>
                  <a:pt x="91" y="25"/>
                </a:lnTo>
                <a:lnTo>
                  <a:pt x="96" y="23"/>
                </a:lnTo>
                <a:lnTo>
                  <a:pt x="101" y="22"/>
                </a:lnTo>
                <a:lnTo>
                  <a:pt x="132" y="22"/>
                </a:lnTo>
                <a:lnTo>
                  <a:pt x="137" y="13"/>
                </a:lnTo>
                <a:lnTo>
                  <a:pt x="144" y="7"/>
                </a:lnTo>
                <a:lnTo>
                  <a:pt x="155" y="2"/>
                </a:lnTo>
                <a:lnTo>
                  <a:pt x="16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7" name="Freeform 86"/>
          <p:cNvSpPr>
            <a:spLocks noEditPoints="1"/>
          </p:cNvSpPr>
          <p:nvPr/>
        </p:nvSpPr>
        <p:spPr bwMode="auto">
          <a:xfrm>
            <a:off x="10058718" y="4230688"/>
            <a:ext cx="349250" cy="588963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reeform 9"/>
          <p:cNvSpPr>
            <a:spLocks noEditPoints="1"/>
          </p:cNvSpPr>
          <p:nvPr/>
        </p:nvSpPr>
        <p:spPr>
          <a:xfrm>
            <a:off x="8533130" y="5097145"/>
            <a:ext cx="474980" cy="484505"/>
          </a:xfrm>
          <a:custGeom>
            <a:avLst/>
            <a:gdLst/>
            <a:ahLst/>
            <a:cxnLst>
              <a:cxn ang="0">
                <a:pos x="98665" y="473998"/>
              </a:cxn>
              <a:cxn ang="0">
                <a:pos x="24412" y="573680"/>
              </a:cxn>
              <a:cxn ang="0">
                <a:pos x="31532" y="615384"/>
              </a:cxn>
              <a:cxn ang="0">
                <a:pos x="55944" y="629624"/>
              </a:cxn>
              <a:cxn ang="0">
                <a:pos x="62047" y="614367"/>
              </a:cxn>
              <a:cxn ang="0">
                <a:pos x="48824" y="594023"/>
              </a:cxn>
              <a:cxn ang="0">
                <a:pos x="54927" y="565543"/>
              </a:cxn>
              <a:cxn ang="0">
                <a:pos x="120025" y="479084"/>
              </a:cxn>
              <a:cxn ang="0">
                <a:pos x="110871" y="426191"/>
              </a:cxn>
              <a:cxn ang="0">
                <a:pos x="199364" y="509599"/>
              </a:cxn>
              <a:cxn ang="0">
                <a:pos x="127145" y="653019"/>
              </a:cxn>
              <a:cxn ang="0">
                <a:pos x="65098" y="666242"/>
              </a:cxn>
              <a:cxn ang="0">
                <a:pos x="14240" y="634710"/>
              </a:cxn>
              <a:cxn ang="0">
                <a:pos x="0" y="583852"/>
              </a:cxn>
              <a:cxn ang="0">
                <a:pos x="18309" y="535028"/>
              </a:cxn>
              <a:cxn ang="0">
                <a:pos x="370247" y="138334"/>
              </a:cxn>
              <a:cxn ang="0">
                <a:pos x="387539" y="161729"/>
              </a:cxn>
              <a:cxn ang="0">
                <a:pos x="466877" y="232930"/>
              </a:cxn>
              <a:cxn ang="0">
                <a:pos x="482135" y="257342"/>
              </a:cxn>
              <a:cxn ang="0">
                <a:pos x="466877" y="282771"/>
              </a:cxn>
              <a:cxn ang="0">
                <a:pos x="387539" y="352956"/>
              </a:cxn>
              <a:cxn ang="0">
                <a:pos x="370247" y="377368"/>
              </a:cxn>
              <a:cxn ang="0">
                <a:pos x="341766" y="372282"/>
              </a:cxn>
              <a:cxn ang="0">
                <a:pos x="333629" y="283789"/>
              </a:cxn>
              <a:cxn ang="0">
                <a:pos x="246153" y="275651"/>
              </a:cxn>
              <a:cxn ang="0">
                <a:pos x="241067" y="247171"/>
              </a:cxn>
              <a:cxn ang="0">
                <a:pos x="264462" y="230896"/>
              </a:cxn>
              <a:cxn ang="0">
                <a:pos x="335663" y="151557"/>
              </a:cxn>
              <a:cxn ang="0">
                <a:pos x="361092" y="136300"/>
              </a:cxn>
              <a:cxn ang="0">
                <a:pos x="273617" y="84425"/>
              </a:cxn>
              <a:cxn ang="0">
                <a:pos x="198347" y="147489"/>
              </a:cxn>
              <a:cxn ang="0">
                <a:pos x="163763" y="241068"/>
              </a:cxn>
              <a:cxn ang="0">
                <a:pos x="181055" y="342784"/>
              </a:cxn>
              <a:cxn ang="0">
                <a:pos x="245136" y="418054"/>
              </a:cxn>
              <a:cxn ang="0">
                <a:pos x="337698" y="451620"/>
              </a:cxn>
              <a:cxn ang="0">
                <a:pos x="439414" y="434329"/>
              </a:cxn>
              <a:cxn ang="0">
                <a:pos x="514684" y="371265"/>
              </a:cxn>
              <a:cxn ang="0">
                <a:pos x="549267" y="276668"/>
              </a:cxn>
              <a:cxn ang="0">
                <a:pos x="531976" y="175969"/>
              </a:cxn>
              <a:cxn ang="0">
                <a:pos x="467894" y="100699"/>
              </a:cxn>
              <a:cxn ang="0">
                <a:pos x="374316" y="66116"/>
              </a:cxn>
              <a:cxn ang="0">
                <a:pos x="408899" y="5086"/>
              </a:cxn>
              <a:cxn ang="0">
                <a:pos x="509598" y="49841"/>
              </a:cxn>
              <a:cxn ang="0">
                <a:pos x="581817" y="129180"/>
              </a:cxn>
              <a:cxn ang="0">
                <a:pos x="615383" y="236999"/>
              </a:cxn>
              <a:cxn ang="0">
                <a:pos x="604194" y="337698"/>
              </a:cxn>
              <a:cxn ang="0">
                <a:pos x="556387" y="426191"/>
              </a:cxn>
              <a:cxn ang="0">
                <a:pos x="477049" y="489255"/>
              </a:cxn>
              <a:cxn ang="0">
                <a:pos x="379401" y="518753"/>
              </a:cxn>
              <a:cxn ang="0">
                <a:pos x="268531" y="503496"/>
              </a:cxn>
              <a:cxn ang="0">
                <a:pos x="175969" y="446535"/>
              </a:cxn>
              <a:cxn ang="0">
                <a:pos x="114939" y="356007"/>
              </a:cxn>
              <a:cxn ang="0">
                <a:pos x="96630" y="248188"/>
              </a:cxn>
              <a:cxn ang="0">
                <a:pos x="121042" y="149523"/>
              </a:cxn>
              <a:cxn ang="0">
                <a:pos x="182072" y="68150"/>
              </a:cxn>
              <a:cxn ang="0">
                <a:pos x="268531" y="15257"/>
              </a:cxn>
              <a:cxn ang="0">
                <a:pos x="372281" y="0"/>
              </a:cxn>
            </a:cxnLst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/>
          <a:p>
            <a:endParaRPr lang="en-US"/>
          </a:p>
        </p:txBody>
      </p:sp>
      <p:pic>
        <p:nvPicPr>
          <p:cNvPr id="9" name="Content Placeholder 8" descr="dr-help-fococlipping-standa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99095" y="3026410"/>
            <a:ext cx="1576070" cy="1345565"/>
          </a:xfrm>
          <a:prstGeom prst="rect">
            <a:avLst/>
          </a:prstGeom>
        </p:spPr>
      </p:pic>
      <p:sp>
        <p:nvSpPr>
          <p:cNvPr id="11" name="Freeform 7"/>
          <p:cNvSpPr>
            <a:spLocks noEditPoints="1"/>
          </p:cNvSpPr>
          <p:nvPr/>
        </p:nvSpPr>
        <p:spPr>
          <a:xfrm>
            <a:off x="527685" y="1837690"/>
            <a:ext cx="378460" cy="459740"/>
          </a:xfrm>
          <a:custGeom>
            <a:avLst/>
            <a:gdLst/>
            <a:ahLst/>
            <a:cxnLst>
              <a:cxn ang="0">
                <a:pos x="195572" y="347051"/>
              </a:cxn>
              <a:cxn ang="0">
                <a:pos x="191305" y="366963"/>
              </a:cxn>
              <a:cxn ang="0">
                <a:pos x="209796" y="379053"/>
              </a:cxn>
              <a:cxn ang="0">
                <a:pos x="226864" y="366963"/>
              </a:cxn>
              <a:cxn ang="0">
                <a:pos x="222597" y="347051"/>
              </a:cxn>
              <a:cxn ang="0">
                <a:pos x="298692" y="235397"/>
              </a:cxn>
              <a:cxn ang="0">
                <a:pos x="327139" y="239664"/>
              </a:cxn>
              <a:cxn ang="0">
                <a:pos x="330695" y="244642"/>
              </a:cxn>
              <a:cxn ang="0">
                <a:pos x="333540" y="273089"/>
              </a:cxn>
              <a:cxn ang="0">
                <a:pos x="330695" y="277356"/>
              </a:cxn>
              <a:cxn ang="0">
                <a:pos x="313627" y="283045"/>
              </a:cxn>
              <a:cxn ang="0">
                <a:pos x="304382" y="302958"/>
              </a:cxn>
              <a:cxn ang="0">
                <a:pos x="291581" y="305803"/>
              </a:cxn>
              <a:cxn ang="0">
                <a:pos x="280202" y="327849"/>
              </a:cxn>
              <a:cxn ang="0">
                <a:pos x="280913" y="368386"/>
              </a:cxn>
              <a:cxn ang="0">
                <a:pos x="252466" y="403233"/>
              </a:cxn>
              <a:cxn ang="0">
                <a:pos x="221175" y="411056"/>
              </a:cxn>
              <a:cxn ang="0">
                <a:pos x="176371" y="392566"/>
              </a:cxn>
              <a:cxn ang="0">
                <a:pos x="157880" y="348473"/>
              </a:cxn>
              <a:cxn ang="0">
                <a:pos x="176371" y="304381"/>
              </a:cxn>
              <a:cxn ang="0">
                <a:pos x="214774" y="285890"/>
              </a:cxn>
              <a:cxn ang="0">
                <a:pos x="292292" y="238242"/>
              </a:cxn>
              <a:cxn ang="0">
                <a:pos x="298692" y="235397"/>
              </a:cxn>
              <a:cxn ang="0">
                <a:pos x="106676" y="219040"/>
              </a:cxn>
              <a:cxn ang="0">
                <a:pos x="100986" y="244642"/>
              </a:cxn>
              <a:cxn ang="0">
                <a:pos x="123744" y="259577"/>
              </a:cxn>
              <a:cxn ang="0">
                <a:pos x="145790" y="244642"/>
              </a:cxn>
              <a:cxn ang="0">
                <a:pos x="140812" y="219040"/>
              </a:cxn>
              <a:cxn ang="0">
                <a:pos x="123033" y="39114"/>
              </a:cxn>
              <a:cxn ang="0">
                <a:pos x="81074" y="60449"/>
              </a:cxn>
              <a:cxn ang="0">
                <a:pos x="70406" y="145079"/>
              </a:cxn>
              <a:cxn ang="0">
                <a:pos x="173526" y="74673"/>
              </a:cxn>
              <a:cxn ang="0">
                <a:pos x="139390" y="41248"/>
              </a:cxn>
              <a:cxn ang="0">
                <a:pos x="130145" y="711"/>
              </a:cxn>
              <a:cxn ang="0">
                <a:pos x="183482" y="22046"/>
              </a:cxn>
              <a:cxn ang="0">
                <a:pos x="211929" y="71117"/>
              </a:cxn>
              <a:cxn ang="0">
                <a:pos x="219041" y="145079"/>
              </a:cxn>
              <a:cxn ang="0">
                <a:pos x="231131" y="147923"/>
              </a:cxn>
              <a:cxn ang="0">
                <a:pos x="240376" y="154324"/>
              </a:cxn>
              <a:cxn ang="0">
                <a:pos x="246777" y="263133"/>
              </a:cxn>
              <a:cxn ang="0">
                <a:pos x="206240" y="271667"/>
              </a:cxn>
              <a:cxn ang="0">
                <a:pos x="165703" y="293713"/>
              </a:cxn>
              <a:cxn ang="0">
                <a:pos x="145079" y="332116"/>
              </a:cxn>
              <a:cxn ang="0">
                <a:pos x="8534" y="324293"/>
              </a:cxn>
              <a:cxn ang="0">
                <a:pos x="0" y="304381"/>
              </a:cxn>
              <a:cxn ang="0">
                <a:pos x="0" y="169970"/>
              </a:cxn>
              <a:cxn ang="0">
                <a:pos x="711" y="166414"/>
              </a:cxn>
              <a:cxn ang="0">
                <a:pos x="11379" y="150768"/>
              </a:cxn>
              <a:cxn ang="0">
                <a:pos x="32003" y="145079"/>
              </a:cxn>
              <a:cxn ang="0">
                <a:pos x="41248" y="52627"/>
              </a:cxn>
              <a:cxn ang="0">
                <a:pos x="79651" y="11379"/>
              </a:cxn>
              <a:cxn ang="0">
                <a:pos x="123033" y="0"/>
              </a:cxn>
            </a:cxnLst>
            <a:pathLst>
              <a:path w="470" h="578">
                <a:moveTo>
                  <a:pt x="295" y="479"/>
                </a:moveTo>
                <a:lnTo>
                  <a:pt x="284" y="481"/>
                </a:lnTo>
                <a:lnTo>
                  <a:pt x="275" y="488"/>
                </a:lnTo>
                <a:lnTo>
                  <a:pt x="269" y="496"/>
                </a:lnTo>
                <a:lnTo>
                  <a:pt x="268" y="506"/>
                </a:lnTo>
                <a:lnTo>
                  <a:pt x="269" y="516"/>
                </a:lnTo>
                <a:lnTo>
                  <a:pt x="275" y="525"/>
                </a:lnTo>
                <a:lnTo>
                  <a:pt x="284" y="530"/>
                </a:lnTo>
                <a:lnTo>
                  <a:pt x="295" y="533"/>
                </a:lnTo>
                <a:lnTo>
                  <a:pt x="304" y="530"/>
                </a:lnTo>
                <a:lnTo>
                  <a:pt x="313" y="525"/>
                </a:lnTo>
                <a:lnTo>
                  <a:pt x="319" y="516"/>
                </a:lnTo>
                <a:lnTo>
                  <a:pt x="320" y="506"/>
                </a:lnTo>
                <a:lnTo>
                  <a:pt x="319" y="496"/>
                </a:lnTo>
                <a:lnTo>
                  <a:pt x="313" y="488"/>
                </a:lnTo>
                <a:lnTo>
                  <a:pt x="304" y="481"/>
                </a:lnTo>
                <a:lnTo>
                  <a:pt x="295" y="479"/>
                </a:lnTo>
                <a:close/>
                <a:moveTo>
                  <a:pt x="420" y="331"/>
                </a:moveTo>
                <a:lnTo>
                  <a:pt x="455" y="335"/>
                </a:lnTo>
                <a:lnTo>
                  <a:pt x="458" y="336"/>
                </a:lnTo>
                <a:lnTo>
                  <a:pt x="460" y="337"/>
                </a:lnTo>
                <a:lnTo>
                  <a:pt x="463" y="338"/>
                </a:lnTo>
                <a:lnTo>
                  <a:pt x="465" y="341"/>
                </a:lnTo>
                <a:lnTo>
                  <a:pt x="465" y="344"/>
                </a:lnTo>
                <a:lnTo>
                  <a:pt x="469" y="377"/>
                </a:lnTo>
                <a:lnTo>
                  <a:pt x="470" y="381"/>
                </a:lnTo>
                <a:lnTo>
                  <a:pt x="469" y="384"/>
                </a:lnTo>
                <a:lnTo>
                  <a:pt x="469" y="385"/>
                </a:lnTo>
                <a:lnTo>
                  <a:pt x="468" y="387"/>
                </a:lnTo>
                <a:lnTo>
                  <a:pt x="465" y="390"/>
                </a:lnTo>
                <a:lnTo>
                  <a:pt x="459" y="396"/>
                </a:lnTo>
                <a:lnTo>
                  <a:pt x="443" y="397"/>
                </a:lnTo>
                <a:lnTo>
                  <a:pt x="441" y="398"/>
                </a:lnTo>
                <a:lnTo>
                  <a:pt x="441" y="401"/>
                </a:lnTo>
                <a:lnTo>
                  <a:pt x="438" y="417"/>
                </a:lnTo>
                <a:lnTo>
                  <a:pt x="428" y="426"/>
                </a:lnTo>
                <a:lnTo>
                  <a:pt x="412" y="429"/>
                </a:lnTo>
                <a:lnTo>
                  <a:pt x="411" y="429"/>
                </a:lnTo>
                <a:lnTo>
                  <a:pt x="410" y="430"/>
                </a:lnTo>
                <a:lnTo>
                  <a:pt x="409" y="431"/>
                </a:lnTo>
                <a:lnTo>
                  <a:pt x="408" y="447"/>
                </a:lnTo>
                <a:lnTo>
                  <a:pt x="394" y="461"/>
                </a:lnTo>
                <a:lnTo>
                  <a:pt x="399" y="479"/>
                </a:lnTo>
                <a:lnTo>
                  <a:pt x="399" y="499"/>
                </a:lnTo>
                <a:lnTo>
                  <a:pt x="395" y="518"/>
                </a:lnTo>
                <a:lnTo>
                  <a:pt x="387" y="536"/>
                </a:lnTo>
                <a:lnTo>
                  <a:pt x="373" y="552"/>
                </a:lnTo>
                <a:lnTo>
                  <a:pt x="355" y="567"/>
                </a:lnTo>
                <a:lnTo>
                  <a:pt x="333" y="576"/>
                </a:lnTo>
                <a:lnTo>
                  <a:pt x="311" y="578"/>
                </a:lnTo>
                <a:lnTo>
                  <a:pt x="311" y="578"/>
                </a:lnTo>
                <a:lnTo>
                  <a:pt x="288" y="576"/>
                </a:lnTo>
                <a:lnTo>
                  <a:pt x="266" y="567"/>
                </a:lnTo>
                <a:lnTo>
                  <a:pt x="248" y="552"/>
                </a:lnTo>
                <a:lnTo>
                  <a:pt x="233" y="533"/>
                </a:lnTo>
                <a:lnTo>
                  <a:pt x="225" y="512"/>
                </a:lnTo>
                <a:lnTo>
                  <a:pt x="222" y="490"/>
                </a:lnTo>
                <a:lnTo>
                  <a:pt x="225" y="467"/>
                </a:lnTo>
                <a:lnTo>
                  <a:pt x="233" y="446"/>
                </a:lnTo>
                <a:lnTo>
                  <a:pt x="248" y="428"/>
                </a:lnTo>
                <a:lnTo>
                  <a:pt x="264" y="414"/>
                </a:lnTo>
                <a:lnTo>
                  <a:pt x="282" y="406"/>
                </a:lnTo>
                <a:lnTo>
                  <a:pt x="302" y="402"/>
                </a:lnTo>
                <a:lnTo>
                  <a:pt x="322" y="402"/>
                </a:lnTo>
                <a:lnTo>
                  <a:pt x="340" y="406"/>
                </a:lnTo>
                <a:lnTo>
                  <a:pt x="411" y="335"/>
                </a:lnTo>
                <a:lnTo>
                  <a:pt x="414" y="333"/>
                </a:lnTo>
                <a:lnTo>
                  <a:pt x="416" y="331"/>
                </a:lnTo>
                <a:lnTo>
                  <a:pt x="420" y="331"/>
                </a:lnTo>
                <a:close/>
                <a:moveTo>
                  <a:pt x="174" y="298"/>
                </a:moveTo>
                <a:lnTo>
                  <a:pt x="161" y="300"/>
                </a:lnTo>
                <a:lnTo>
                  <a:pt x="150" y="308"/>
                </a:lnTo>
                <a:lnTo>
                  <a:pt x="142" y="319"/>
                </a:lnTo>
                <a:lnTo>
                  <a:pt x="140" y="332"/>
                </a:lnTo>
                <a:lnTo>
                  <a:pt x="142" y="344"/>
                </a:lnTo>
                <a:lnTo>
                  <a:pt x="150" y="355"/>
                </a:lnTo>
                <a:lnTo>
                  <a:pt x="161" y="363"/>
                </a:lnTo>
                <a:lnTo>
                  <a:pt x="174" y="365"/>
                </a:lnTo>
                <a:lnTo>
                  <a:pt x="187" y="363"/>
                </a:lnTo>
                <a:lnTo>
                  <a:pt x="198" y="355"/>
                </a:lnTo>
                <a:lnTo>
                  <a:pt x="205" y="344"/>
                </a:lnTo>
                <a:lnTo>
                  <a:pt x="207" y="332"/>
                </a:lnTo>
                <a:lnTo>
                  <a:pt x="205" y="319"/>
                </a:lnTo>
                <a:lnTo>
                  <a:pt x="198" y="308"/>
                </a:lnTo>
                <a:lnTo>
                  <a:pt x="187" y="300"/>
                </a:lnTo>
                <a:lnTo>
                  <a:pt x="174" y="298"/>
                </a:lnTo>
                <a:close/>
                <a:moveTo>
                  <a:pt x="173" y="55"/>
                </a:moveTo>
                <a:lnTo>
                  <a:pt x="150" y="58"/>
                </a:lnTo>
                <a:lnTo>
                  <a:pt x="130" y="69"/>
                </a:lnTo>
                <a:lnTo>
                  <a:pt x="114" y="85"/>
                </a:lnTo>
                <a:lnTo>
                  <a:pt x="103" y="105"/>
                </a:lnTo>
                <a:lnTo>
                  <a:pt x="99" y="128"/>
                </a:lnTo>
                <a:lnTo>
                  <a:pt x="99" y="204"/>
                </a:lnTo>
                <a:lnTo>
                  <a:pt x="248" y="204"/>
                </a:lnTo>
                <a:lnTo>
                  <a:pt x="248" y="128"/>
                </a:lnTo>
                <a:lnTo>
                  <a:pt x="244" y="105"/>
                </a:lnTo>
                <a:lnTo>
                  <a:pt x="233" y="85"/>
                </a:lnTo>
                <a:lnTo>
                  <a:pt x="217" y="69"/>
                </a:lnTo>
                <a:lnTo>
                  <a:pt x="196" y="58"/>
                </a:lnTo>
                <a:lnTo>
                  <a:pt x="173" y="55"/>
                </a:lnTo>
                <a:close/>
                <a:moveTo>
                  <a:pt x="173" y="0"/>
                </a:moveTo>
                <a:lnTo>
                  <a:pt x="183" y="1"/>
                </a:lnTo>
                <a:lnTo>
                  <a:pt x="211" y="6"/>
                </a:lnTo>
                <a:lnTo>
                  <a:pt x="236" y="16"/>
                </a:lnTo>
                <a:lnTo>
                  <a:pt x="258" y="31"/>
                </a:lnTo>
                <a:lnTo>
                  <a:pt x="276" y="51"/>
                </a:lnTo>
                <a:lnTo>
                  <a:pt x="290" y="74"/>
                </a:lnTo>
                <a:lnTo>
                  <a:pt x="298" y="100"/>
                </a:lnTo>
                <a:lnTo>
                  <a:pt x="302" y="128"/>
                </a:lnTo>
                <a:lnTo>
                  <a:pt x="302" y="204"/>
                </a:lnTo>
                <a:lnTo>
                  <a:pt x="308" y="204"/>
                </a:lnTo>
                <a:lnTo>
                  <a:pt x="309" y="204"/>
                </a:lnTo>
                <a:lnTo>
                  <a:pt x="318" y="205"/>
                </a:lnTo>
                <a:lnTo>
                  <a:pt x="325" y="208"/>
                </a:lnTo>
                <a:lnTo>
                  <a:pt x="325" y="208"/>
                </a:lnTo>
                <a:lnTo>
                  <a:pt x="325" y="209"/>
                </a:lnTo>
                <a:lnTo>
                  <a:pt x="338" y="217"/>
                </a:lnTo>
                <a:lnTo>
                  <a:pt x="345" y="230"/>
                </a:lnTo>
                <a:lnTo>
                  <a:pt x="347" y="244"/>
                </a:lnTo>
                <a:lnTo>
                  <a:pt x="347" y="370"/>
                </a:lnTo>
                <a:lnTo>
                  <a:pt x="334" y="382"/>
                </a:lnTo>
                <a:lnTo>
                  <a:pt x="311" y="380"/>
                </a:lnTo>
                <a:lnTo>
                  <a:pt x="290" y="382"/>
                </a:lnTo>
                <a:lnTo>
                  <a:pt x="270" y="388"/>
                </a:lnTo>
                <a:lnTo>
                  <a:pt x="250" y="398"/>
                </a:lnTo>
                <a:lnTo>
                  <a:pt x="233" y="413"/>
                </a:lnTo>
                <a:lnTo>
                  <a:pt x="220" y="429"/>
                </a:lnTo>
                <a:lnTo>
                  <a:pt x="210" y="447"/>
                </a:lnTo>
                <a:lnTo>
                  <a:pt x="204" y="467"/>
                </a:lnTo>
                <a:lnTo>
                  <a:pt x="41" y="467"/>
                </a:lnTo>
                <a:lnTo>
                  <a:pt x="25" y="464"/>
                </a:lnTo>
                <a:lnTo>
                  <a:pt x="12" y="456"/>
                </a:lnTo>
                <a:lnTo>
                  <a:pt x="4" y="444"/>
                </a:lnTo>
                <a:lnTo>
                  <a:pt x="0" y="429"/>
                </a:lnTo>
                <a:lnTo>
                  <a:pt x="0" y="428"/>
                </a:lnTo>
                <a:lnTo>
                  <a:pt x="0" y="244"/>
                </a:lnTo>
                <a:lnTo>
                  <a:pt x="0" y="239"/>
                </a:lnTo>
                <a:lnTo>
                  <a:pt x="0" y="239"/>
                </a:lnTo>
                <a:lnTo>
                  <a:pt x="1" y="236"/>
                </a:lnTo>
                <a:lnTo>
                  <a:pt x="1" y="236"/>
                </a:lnTo>
                <a:lnTo>
                  <a:pt x="1" y="234"/>
                </a:lnTo>
                <a:lnTo>
                  <a:pt x="1" y="234"/>
                </a:lnTo>
                <a:lnTo>
                  <a:pt x="6" y="222"/>
                </a:lnTo>
                <a:lnTo>
                  <a:pt x="16" y="212"/>
                </a:lnTo>
                <a:lnTo>
                  <a:pt x="27" y="206"/>
                </a:lnTo>
                <a:lnTo>
                  <a:pt x="41" y="204"/>
                </a:lnTo>
                <a:lnTo>
                  <a:pt x="45" y="204"/>
                </a:lnTo>
                <a:lnTo>
                  <a:pt x="45" y="128"/>
                </a:lnTo>
                <a:lnTo>
                  <a:pt x="49" y="100"/>
                </a:lnTo>
                <a:lnTo>
                  <a:pt x="58" y="74"/>
                </a:lnTo>
                <a:lnTo>
                  <a:pt x="71" y="51"/>
                </a:lnTo>
                <a:lnTo>
                  <a:pt x="90" y="31"/>
                </a:lnTo>
                <a:lnTo>
                  <a:pt x="112" y="16"/>
                </a:lnTo>
                <a:lnTo>
                  <a:pt x="136" y="6"/>
                </a:lnTo>
                <a:lnTo>
                  <a:pt x="163" y="1"/>
                </a:lnTo>
                <a:lnTo>
                  <a:pt x="17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2" name="Freeform 9"/>
          <p:cNvSpPr>
            <a:spLocks noEditPoints="1"/>
          </p:cNvSpPr>
          <p:nvPr/>
        </p:nvSpPr>
        <p:spPr>
          <a:xfrm>
            <a:off x="527368" y="2523490"/>
            <a:ext cx="320675" cy="406400"/>
          </a:xfrm>
          <a:custGeom>
            <a:avLst/>
            <a:gdLst/>
            <a:ahLst/>
            <a:cxnLst>
              <a:cxn ang="0">
                <a:pos x="38258" y="289801"/>
              </a:cxn>
              <a:cxn ang="0">
                <a:pos x="54517" y="309887"/>
              </a:cxn>
              <a:cxn ang="0">
                <a:pos x="102339" y="358665"/>
              </a:cxn>
              <a:cxn ang="0">
                <a:pos x="117642" y="364404"/>
              </a:cxn>
              <a:cxn ang="0">
                <a:pos x="108078" y="350057"/>
              </a:cxn>
              <a:cxn ang="0">
                <a:pos x="103296" y="313712"/>
              </a:cxn>
              <a:cxn ang="0">
                <a:pos x="83210" y="294584"/>
              </a:cxn>
              <a:cxn ang="0">
                <a:pos x="44953" y="288845"/>
              </a:cxn>
              <a:cxn ang="0">
                <a:pos x="56430" y="221894"/>
              </a:cxn>
              <a:cxn ang="0">
                <a:pos x="56430" y="241979"/>
              </a:cxn>
              <a:cxn ang="0">
                <a:pos x="267804" y="175029"/>
              </a:cxn>
              <a:cxn ang="0">
                <a:pos x="56430" y="175029"/>
              </a:cxn>
              <a:cxn ang="0">
                <a:pos x="267804" y="145379"/>
              </a:cxn>
              <a:cxn ang="0">
                <a:pos x="36345" y="40170"/>
              </a:cxn>
              <a:cxn ang="0">
                <a:pos x="55474" y="58343"/>
              </a:cxn>
              <a:cxn ang="0">
                <a:pos x="29650" y="74602"/>
              </a:cxn>
              <a:cxn ang="0">
                <a:pos x="29650" y="268760"/>
              </a:cxn>
              <a:cxn ang="0">
                <a:pos x="55474" y="285019"/>
              </a:cxn>
              <a:cxn ang="0">
                <a:pos x="107121" y="286932"/>
              </a:cxn>
              <a:cxn ang="0">
                <a:pos x="113817" y="299366"/>
              </a:cxn>
              <a:cxn ang="0">
                <a:pos x="123381" y="364404"/>
              </a:cxn>
              <a:cxn ang="0">
                <a:pos x="265891" y="373012"/>
              </a:cxn>
              <a:cxn ang="0">
                <a:pos x="290758" y="356752"/>
              </a:cxn>
              <a:cxn ang="0">
                <a:pos x="290758" y="74602"/>
              </a:cxn>
              <a:cxn ang="0">
                <a:pos x="265891" y="58343"/>
              </a:cxn>
              <a:cxn ang="0">
                <a:pos x="246762" y="40170"/>
              </a:cxn>
              <a:cxn ang="0">
                <a:pos x="309887" y="49735"/>
              </a:cxn>
              <a:cxn ang="0">
                <a:pos x="320408" y="371099"/>
              </a:cxn>
              <a:cxn ang="0">
                <a:pos x="298410" y="402661"/>
              </a:cxn>
              <a:cxn ang="0">
                <a:pos x="22955" y="402661"/>
              </a:cxn>
              <a:cxn ang="0">
                <a:pos x="0" y="371099"/>
              </a:cxn>
              <a:cxn ang="0">
                <a:pos x="10521" y="49735"/>
              </a:cxn>
              <a:cxn ang="0">
                <a:pos x="156856" y="11477"/>
              </a:cxn>
              <a:cxn ang="0">
                <a:pos x="147292" y="17216"/>
              </a:cxn>
              <a:cxn ang="0">
                <a:pos x="144423" y="28693"/>
              </a:cxn>
              <a:cxn ang="0">
                <a:pos x="153031" y="35388"/>
              </a:cxn>
              <a:cxn ang="0">
                <a:pos x="164508" y="34432"/>
              </a:cxn>
              <a:cxn ang="0">
                <a:pos x="169290" y="23911"/>
              </a:cxn>
              <a:cxn ang="0">
                <a:pos x="164508" y="13390"/>
              </a:cxn>
              <a:cxn ang="0">
                <a:pos x="157813" y="0"/>
              </a:cxn>
              <a:cxn ang="0">
                <a:pos x="184593" y="12434"/>
              </a:cxn>
              <a:cxn ang="0">
                <a:pos x="223807" y="21998"/>
              </a:cxn>
              <a:cxn ang="0">
                <a:pos x="235285" y="32519"/>
              </a:cxn>
              <a:cxn ang="0">
                <a:pos x="80341" y="74602"/>
              </a:cxn>
              <a:cxn ang="0">
                <a:pos x="82254" y="27737"/>
              </a:cxn>
              <a:cxn ang="0">
                <a:pos x="96601" y="21042"/>
              </a:cxn>
              <a:cxn ang="0">
                <a:pos x="137728" y="6695"/>
              </a:cxn>
            </a:cxnLst>
            <a:pathLst>
              <a:path w="335" h="425">
                <a:moveTo>
                  <a:pt x="36" y="294"/>
                </a:moveTo>
                <a:lnTo>
                  <a:pt x="36" y="297"/>
                </a:lnTo>
                <a:lnTo>
                  <a:pt x="40" y="303"/>
                </a:lnTo>
                <a:lnTo>
                  <a:pt x="46" y="310"/>
                </a:lnTo>
                <a:lnTo>
                  <a:pt x="52" y="317"/>
                </a:lnTo>
                <a:lnTo>
                  <a:pt x="57" y="324"/>
                </a:lnTo>
                <a:lnTo>
                  <a:pt x="94" y="364"/>
                </a:lnTo>
                <a:lnTo>
                  <a:pt x="100" y="370"/>
                </a:lnTo>
                <a:lnTo>
                  <a:pt x="107" y="375"/>
                </a:lnTo>
                <a:lnTo>
                  <a:pt x="114" y="379"/>
                </a:lnTo>
                <a:lnTo>
                  <a:pt x="121" y="381"/>
                </a:lnTo>
                <a:lnTo>
                  <a:pt x="123" y="381"/>
                </a:lnTo>
                <a:lnTo>
                  <a:pt x="122" y="377"/>
                </a:lnTo>
                <a:lnTo>
                  <a:pt x="118" y="374"/>
                </a:lnTo>
                <a:lnTo>
                  <a:pt x="113" y="366"/>
                </a:lnTo>
                <a:lnTo>
                  <a:pt x="110" y="358"/>
                </a:lnTo>
                <a:lnTo>
                  <a:pt x="108" y="346"/>
                </a:lnTo>
                <a:lnTo>
                  <a:pt x="108" y="328"/>
                </a:lnTo>
                <a:lnTo>
                  <a:pt x="106" y="317"/>
                </a:lnTo>
                <a:lnTo>
                  <a:pt x="97" y="310"/>
                </a:lnTo>
                <a:lnTo>
                  <a:pt x="87" y="308"/>
                </a:lnTo>
                <a:lnTo>
                  <a:pt x="74" y="308"/>
                </a:lnTo>
                <a:lnTo>
                  <a:pt x="58" y="305"/>
                </a:lnTo>
                <a:lnTo>
                  <a:pt x="47" y="302"/>
                </a:lnTo>
                <a:lnTo>
                  <a:pt x="40" y="297"/>
                </a:lnTo>
                <a:lnTo>
                  <a:pt x="36" y="294"/>
                </a:lnTo>
                <a:close/>
                <a:moveTo>
                  <a:pt x="59" y="232"/>
                </a:moveTo>
                <a:lnTo>
                  <a:pt x="280" y="232"/>
                </a:lnTo>
                <a:lnTo>
                  <a:pt x="280" y="253"/>
                </a:lnTo>
                <a:lnTo>
                  <a:pt x="59" y="253"/>
                </a:lnTo>
                <a:lnTo>
                  <a:pt x="59" y="232"/>
                </a:lnTo>
                <a:close/>
                <a:moveTo>
                  <a:pt x="59" y="183"/>
                </a:moveTo>
                <a:lnTo>
                  <a:pt x="280" y="183"/>
                </a:lnTo>
                <a:lnTo>
                  <a:pt x="280" y="203"/>
                </a:lnTo>
                <a:lnTo>
                  <a:pt x="59" y="203"/>
                </a:lnTo>
                <a:lnTo>
                  <a:pt x="59" y="183"/>
                </a:lnTo>
                <a:close/>
                <a:moveTo>
                  <a:pt x="59" y="133"/>
                </a:moveTo>
                <a:lnTo>
                  <a:pt x="280" y="133"/>
                </a:lnTo>
                <a:lnTo>
                  <a:pt x="280" y="152"/>
                </a:lnTo>
                <a:lnTo>
                  <a:pt x="59" y="152"/>
                </a:lnTo>
                <a:lnTo>
                  <a:pt x="59" y="133"/>
                </a:lnTo>
                <a:close/>
                <a:moveTo>
                  <a:pt x="38" y="42"/>
                </a:moveTo>
                <a:lnTo>
                  <a:pt x="70" y="42"/>
                </a:lnTo>
                <a:lnTo>
                  <a:pt x="70" y="61"/>
                </a:lnTo>
                <a:lnTo>
                  <a:pt x="58" y="61"/>
                </a:lnTo>
                <a:lnTo>
                  <a:pt x="47" y="63"/>
                </a:lnTo>
                <a:lnTo>
                  <a:pt x="37" y="69"/>
                </a:lnTo>
                <a:lnTo>
                  <a:pt x="31" y="78"/>
                </a:lnTo>
                <a:lnTo>
                  <a:pt x="30" y="89"/>
                </a:lnTo>
                <a:lnTo>
                  <a:pt x="30" y="270"/>
                </a:lnTo>
                <a:lnTo>
                  <a:pt x="31" y="281"/>
                </a:lnTo>
                <a:lnTo>
                  <a:pt x="37" y="289"/>
                </a:lnTo>
                <a:lnTo>
                  <a:pt x="47" y="295"/>
                </a:lnTo>
                <a:lnTo>
                  <a:pt x="58" y="298"/>
                </a:lnTo>
                <a:lnTo>
                  <a:pt x="103" y="297"/>
                </a:lnTo>
                <a:lnTo>
                  <a:pt x="108" y="298"/>
                </a:lnTo>
                <a:lnTo>
                  <a:pt x="112" y="300"/>
                </a:lnTo>
                <a:lnTo>
                  <a:pt x="116" y="303"/>
                </a:lnTo>
                <a:lnTo>
                  <a:pt x="118" y="308"/>
                </a:lnTo>
                <a:lnTo>
                  <a:pt x="119" y="313"/>
                </a:lnTo>
                <a:lnTo>
                  <a:pt x="121" y="361"/>
                </a:lnTo>
                <a:lnTo>
                  <a:pt x="123" y="373"/>
                </a:lnTo>
                <a:lnTo>
                  <a:pt x="129" y="381"/>
                </a:lnTo>
                <a:lnTo>
                  <a:pt x="138" y="387"/>
                </a:lnTo>
                <a:lnTo>
                  <a:pt x="149" y="390"/>
                </a:lnTo>
                <a:lnTo>
                  <a:pt x="278" y="390"/>
                </a:lnTo>
                <a:lnTo>
                  <a:pt x="289" y="387"/>
                </a:lnTo>
                <a:lnTo>
                  <a:pt x="297" y="381"/>
                </a:lnTo>
                <a:lnTo>
                  <a:pt x="304" y="373"/>
                </a:lnTo>
                <a:lnTo>
                  <a:pt x="306" y="361"/>
                </a:lnTo>
                <a:lnTo>
                  <a:pt x="306" y="89"/>
                </a:lnTo>
                <a:lnTo>
                  <a:pt x="304" y="78"/>
                </a:lnTo>
                <a:lnTo>
                  <a:pt x="297" y="69"/>
                </a:lnTo>
                <a:lnTo>
                  <a:pt x="289" y="63"/>
                </a:lnTo>
                <a:lnTo>
                  <a:pt x="278" y="61"/>
                </a:lnTo>
                <a:lnTo>
                  <a:pt x="258" y="61"/>
                </a:lnTo>
                <a:lnTo>
                  <a:pt x="258" y="52"/>
                </a:lnTo>
                <a:lnTo>
                  <a:pt x="258" y="42"/>
                </a:lnTo>
                <a:lnTo>
                  <a:pt x="297" y="42"/>
                </a:lnTo>
                <a:lnTo>
                  <a:pt x="312" y="45"/>
                </a:lnTo>
                <a:lnTo>
                  <a:pt x="324" y="52"/>
                </a:lnTo>
                <a:lnTo>
                  <a:pt x="333" y="64"/>
                </a:lnTo>
                <a:lnTo>
                  <a:pt x="335" y="79"/>
                </a:lnTo>
                <a:lnTo>
                  <a:pt x="335" y="388"/>
                </a:lnTo>
                <a:lnTo>
                  <a:pt x="333" y="402"/>
                </a:lnTo>
                <a:lnTo>
                  <a:pt x="324" y="414"/>
                </a:lnTo>
                <a:lnTo>
                  <a:pt x="312" y="421"/>
                </a:lnTo>
                <a:lnTo>
                  <a:pt x="297" y="425"/>
                </a:lnTo>
                <a:lnTo>
                  <a:pt x="38" y="425"/>
                </a:lnTo>
                <a:lnTo>
                  <a:pt x="24" y="421"/>
                </a:lnTo>
                <a:lnTo>
                  <a:pt x="11" y="414"/>
                </a:lnTo>
                <a:lnTo>
                  <a:pt x="3" y="402"/>
                </a:lnTo>
                <a:lnTo>
                  <a:pt x="0" y="388"/>
                </a:lnTo>
                <a:lnTo>
                  <a:pt x="0" y="79"/>
                </a:lnTo>
                <a:lnTo>
                  <a:pt x="3" y="64"/>
                </a:lnTo>
                <a:lnTo>
                  <a:pt x="11" y="52"/>
                </a:lnTo>
                <a:lnTo>
                  <a:pt x="24" y="45"/>
                </a:lnTo>
                <a:lnTo>
                  <a:pt x="38" y="42"/>
                </a:lnTo>
                <a:close/>
                <a:moveTo>
                  <a:pt x="164" y="12"/>
                </a:moveTo>
                <a:lnTo>
                  <a:pt x="160" y="13"/>
                </a:lnTo>
                <a:lnTo>
                  <a:pt x="156" y="14"/>
                </a:lnTo>
                <a:lnTo>
                  <a:pt x="154" y="18"/>
                </a:lnTo>
                <a:lnTo>
                  <a:pt x="151" y="22"/>
                </a:lnTo>
                <a:lnTo>
                  <a:pt x="151" y="25"/>
                </a:lnTo>
                <a:lnTo>
                  <a:pt x="151" y="30"/>
                </a:lnTo>
                <a:lnTo>
                  <a:pt x="154" y="34"/>
                </a:lnTo>
                <a:lnTo>
                  <a:pt x="156" y="36"/>
                </a:lnTo>
                <a:lnTo>
                  <a:pt x="160" y="37"/>
                </a:lnTo>
                <a:lnTo>
                  <a:pt x="164" y="39"/>
                </a:lnTo>
                <a:lnTo>
                  <a:pt x="168" y="37"/>
                </a:lnTo>
                <a:lnTo>
                  <a:pt x="172" y="36"/>
                </a:lnTo>
                <a:lnTo>
                  <a:pt x="175" y="34"/>
                </a:lnTo>
                <a:lnTo>
                  <a:pt x="177" y="30"/>
                </a:lnTo>
                <a:lnTo>
                  <a:pt x="177" y="25"/>
                </a:lnTo>
                <a:lnTo>
                  <a:pt x="177" y="22"/>
                </a:lnTo>
                <a:lnTo>
                  <a:pt x="175" y="18"/>
                </a:lnTo>
                <a:lnTo>
                  <a:pt x="172" y="14"/>
                </a:lnTo>
                <a:lnTo>
                  <a:pt x="168" y="13"/>
                </a:lnTo>
                <a:lnTo>
                  <a:pt x="164" y="12"/>
                </a:lnTo>
                <a:close/>
                <a:moveTo>
                  <a:pt x="165" y="0"/>
                </a:moveTo>
                <a:lnTo>
                  <a:pt x="175" y="2"/>
                </a:lnTo>
                <a:lnTo>
                  <a:pt x="186" y="7"/>
                </a:lnTo>
                <a:lnTo>
                  <a:pt x="193" y="13"/>
                </a:lnTo>
                <a:lnTo>
                  <a:pt x="197" y="22"/>
                </a:lnTo>
                <a:lnTo>
                  <a:pt x="229" y="22"/>
                </a:lnTo>
                <a:lnTo>
                  <a:pt x="234" y="23"/>
                </a:lnTo>
                <a:lnTo>
                  <a:pt x="238" y="25"/>
                </a:lnTo>
                <a:lnTo>
                  <a:pt x="242" y="29"/>
                </a:lnTo>
                <a:lnTo>
                  <a:pt x="246" y="34"/>
                </a:lnTo>
                <a:lnTo>
                  <a:pt x="246" y="40"/>
                </a:lnTo>
                <a:lnTo>
                  <a:pt x="246" y="78"/>
                </a:lnTo>
                <a:lnTo>
                  <a:pt x="84" y="78"/>
                </a:lnTo>
                <a:lnTo>
                  <a:pt x="84" y="40"/>
                </a:lnTo>
                <a:lnTo>
                  <a:pt x="84" y="34"/>
                </a:lnTo>
                <a:lnTo>
                  <a:pt x="86" y="29"/>
                </a:lnTo>
                <a:lnTo>
                  <a:pt x="91" y="25"/>
                </a:lnTo>
                <a:lnTo>
                  <a:pt x="96" y="23"/>
                </a:lnTo>
                <a:lnTo>
                  <a:pt x="101" y="22"/>
                </a:lnTo>
                <a:lnTo>
                  <a:pt x="132" y="22"/>
                </a:lnTo>
                <a:lnTo>
                  <a:pt x="137" y="13"/>
                </a:lnTo>
                <a:lnTo>
                  <a:pt x="144" y="7"/>
                </a:lnTo>
                <a:lnTo>
                  <a:pt x="155" y="2"/>
                </a:lnTo>
                <a:lnTo>
                  <a:pt x="16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4" name="Freeform 86"/>
          <p:cNvSpPr>
            <a:spLocks noEditPoints="1"/>
          </p:cNvSpPr>
          <p:nvPr/>
        </p:nvSpPr>
        <p:spPr bwMode="auto">
          <a:xfrm>
            <a:off x="518478" y="3242628"/>
            <a:ext cx="349250" cy="588963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reeform 9"/>
          <p:cNvSpPr>
            <a:spLocks noEditPoints="1"/>
          </p:cNvSpPr>
          <p:nvPr/>
        </p:nvSpPr>
        <p:spPr>
          <a:xfrm>
            <a:off x="450215" y="4144645"/>
            <a:ext cx="474980" cy="484505"/>
          </a:xfrm>
          <a:custGeom>
            <a:avLst/>
            <a:gdLst/>
            <a:ahLst/>
            <a:cxnLst>
              <a:cxn ang="0">
                <a:pos x="98665" y="473998"/>
              </a:cxn>
              <a:cxn ang="0">
                <a:pos x="24412" y="573680"/>
              </a:cxn>
              <a:cxn ang="0">
                <a:pos x="31532" y="615384"/>
              </a:cxn>
              <a:cxn ang="0">
                <a:pos x="55944" y="629624"/>
              </a:cxn>
              <a:cxn ang="0">
                <a:pos x="62047" y="614367"/>
              </a:cxn>
              <a:cxn ang="0">
                <a:pos x="48824" y="594023"/>
              </a:cxn>
              <a:cxn ang="0">
                <a:pos x="54927" y="565543"/>
              </a:cxn>
              <a:cxn ang="0">
                <a:pos x="120025" y="479084"/>
              </a:cxn>
              <a:cxn ang="0">
                <a:pos x="110871" y="426191"/>
              </a:cxn>
              <a:cxn ang="0">
                <a:pos x="199364" y="509599"/>
              </a:cxn>
              <a:cxn ang="0">
                <a:pos x="127145" y="653019"/>
              </a:cxn>
              <a:cxn ang="0">
                <a:pos x="65098" y="666242"/>
              </a:cxn>
              <a:cxn ang="0">
                <a:pos x="14240" y="634710"/>
              </a:cxn>
              <a:cxn ang="0">
                <a:pos x="0" y="583852"/>
              </a:cxn>
              <a:cxn ang="0">
                <a:pos x="18309" y="535028"/>
              </a:cxn>
              <a:cxn ang="0">
                <a:pos x="370247" y="138334"/>
              </a:cxn>
              <a:cxn ang="0">
                <a:pos x="387539" y="161729"/>
              </a:cxn>
              <a:cxn ang="0">
                <a:pos x="466877" y="232930"/>
              </a:cxn>
              <a:cxn ang="0">
                <a:pos x="482135" y="257342"/>
              </a:cxn>
              <a:cxn ang="0">
                <a:pos x="466877" y="282771"/>
              </a:cxn>
              <a:cxn ang="0">
                <a:pos x="387539" y="352956"/>
              </a:cxn>
              <a:cxn ang="0">
                <a:pos x="370247" y="377368"/>
              </a:cxn>
              <a:cxn ang="0">
                <a:pos x="341766" y="372282"/>
              </a:cxn>
              <a:cxn ang="0">
                <a:pos x="333629" y="283789"/>
              </a:cxn>
              <a:cxn ang="0">
                <a:pos x="246153" y="275651"/>
              </a:cxn>
              <a:cxn ang="0">
                <a:pos x="241067" y="247171"/>
              </a:cxn>
              <a:cxn ang="0">
                <a:pos x="264462" y="230896"/>
              </a:cxn>
              <a:cxn ang="0">
                <a:pos x="335663" y="151557"/>
              </a:cxn>
              <a:cxn ang="0">
                <a:pos x="361092" y="136300"/>
              </a:cxn>
              <a:cxn ang="0">
                <a:pos x="273617" y="84425"/>
              </a:cxn>
              <a:cxn ang="0">
                <a:pos x="198347" y="147489"/>
              </a:cxn>
              <a:cxn ang="0">
                <a:pos x="163763" y="241068"/>
              </a:cxn>
              <a:cxn ang="0">
                <a:pos x="181055" y="342784"/>
              </a:cxn>
              <a:cxn ang="0">
                <a:pos x="245136" y="418054"/>
              </a:cxn>
              <a:cxn ang="0">
                <a:pos x="337698" y="451620"/>
              </a:cxn>
              <a:cxn ang="0">
                <a:pos x="439414" y="434329"/>
              </a:cxn>
              <a:cxn ang="0">
                <a:pos x="514684" y="371265"/>
              </a:cxn>
              <a:cxn ang="0">
                <a:pos x="549267" y="276668"/>
              </a:cxn>
              <a:cxn ang="0">
                <a:pos x="531976" y="175969"/>
              </a:cxn>
              <a:cxn ang="0">
                <a:pos x="467894" y="100699"/>
              </a:cxn>
              <a:cxn ang="0">
                <a:pos x="374316" y="66116"/>
              </a:cxn>
              <a:cxn ang="0">
                <a:pos x="408899" y="5086"/>
              </a:cxn>
              <a:cxn ang="0">
                <a:pos x="509598" y="49841"/>
              </a:cxn>
              <a:cxn ang="0">
                <a:pos x="581817" y="129180"/>
              </a:cxn>
              <a:cxn ang="0">
                <a:pos x="615383" y="236999"/>
              </a:cxn>
              <a:cxn ang="0">
                <a:pos x="604194" y="337698"/>
              </a:cxn>
              <a:cxn ang="0">
                <a:pos x="556387" y="426191"/>
              </a:cxn>
              <a:cxn ang="0">
                <a:pos x="477049" y="489255"/>
              </a:cxn>
              <a:cxn ang="0">
                <a:pos x="379401" y="518753"/>
              </a:cxn>
              <a:cxn ang="0">
                <a:pos x="268531" y="503496"/>
              </a:cxn>
              <a:cxn ang="0">
                <a:pos x="175969" y="446535"/>
              </a:cxn>
              <a:cxn ang="0">
                <a:pos x="114939" y="356007"/>
              </a:cxn>
              <a:cxn ang="0">
                <a:pos x="96630" y="248188"/>
              </a:cxn>
              <a:cxn ang="0">
                <a:pos x="121042" y="149523"/>
              </a:cxn>
              <a:cxn ang="0">
                <a:pos x="182072" y="68150"/>
              </a:cxn>
              <a:cxn ang="0">
                <a:pos x="268531" y="15257"/>
              </a:cxn>
              <a:cxn ang="0">
                <a:pos x="372281" y="0"/>
              </a:cxn>
            </a:cxnLst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11279" name="TextBox 13"/>
          <p:cNvSpPr txBox="1"/>
          <p:nvPr/>
        </p:nvSpPr>
        <p:spPr>
          <a:xfrm>
            <a:off x="1073150" y="1940560"/>
            <a:ext cx="373507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ro-RO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AUTENTIFICARE ÎN 2 MODALITĂȚI</a:t>
            </a:r>
            <a:endParaRPr lang="en-US" altLang="ro-RO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073150" y="5741035"/>
            <a:ext cx="4305935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ro-RO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SISTEM DE RECENZII A MEDICILOR</a:t>
            </a:r>
            <a:endParaRPr lang="en-US" altLang="ro-RO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073150" y="2593340"/>
            <a:ext cx="423291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ro-RO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EFICIENTIZAREA PROGRAMĂRILOR</a:t>
            </a:r>
            <a:endParaRPr lang="ro-RO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1073150" y="3429000"/>
            <a:ext cx="5226685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ro-RO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ÎNȘTIINȚARE PRIN SMS PRIVIND PROGRAMĂRILE</a:t>
            </a:r>
            <a:endParaRPr lang="ro-RO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1073150" y="4264660"/>
            <a:ext cx="50241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ro-RO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UȘURINȚĂ ÎN CĂUTAREA MEDICILOR</a:t>
            </a:r>
            <a:endParaRPr lang="ro-RO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073150" y="5027295"/>
            <a:ext cx="50241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ro-RO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SISTEM DE NOTIFICĂRI A MEDICILOR</a:t>
            </a:r>
            <a:endParaRPr lang="en-US" altLang="ro-RO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208"/>
          <p:cNvSpPr>
            <a:spLocks noEditPoints="1"/>
          </p:cNvSpPr>
          <p:nvPr/>
        </p:nvSpPr>
        <p:spPr bwMode="auto">
          <a:xfrm>
            <a:off x="7135178" y="4139883"/>
            <a:ext cx="350838" cy="403225"/>
          </a:xfrm>
          <a:custGeom>
            <a:avLst/>
            <a:gdLst>
              <a:gd name="T0" fmla="*/ 217 w 252"/>
              <a:gd name="T1" fmla="*/ 204 h 288"/>
              <a:gd name="T2" fmla="*/ 217 w 252"/>
              <a:gd name="T3" fmla="*/ 196 h 288"/>
              <a:gd name="T4" fmla="*/ 217 w 252"/>
              <a:gd name="T5" fmla="*/ 126 h 288"/>
              <a:gd name="T6" fmla="*/ 156 w 252"/>
              <a:gd name="T7" fmla="*/ 40 h 288"/>
              <a:gd name="T8" fmla="*/ 158 w 252"/>
              <a:gd name="T9" fmla="*/ 32 h 288"/>
              <a:gd name="T10" fmla="*/ 126 w 252"/>
              <a:gd name="T11" fmla="*/ 0 h 288"/>
              <a:gd name="T12" fmla="*/ 94 w 252"/>
              <a:gd name="T13" fmla="*/ 32 h 288"/>
              <a:gd name="T14" fmla="*/ 96 w 252"/>
              <a:gd name="T15" fmla="*/ 40 h 288"/>
              <a:gd name="T16" fmla="*/ 35 w 252"/>
              <a:gd name="T17" fmla="*/ 126 h 288"/>
              <a:gd name="T18" fmla="*/ 35 w 252"/>
              <a:gd name="T19" fmla="*/ 196 h 288"/>
              <a:gd name="T20" fmla="*/ 35 w 252"/>
              <a:gd name="T21" fmla="*/ 204 h 288"/>
              <a:gd name="T22" fmla="*/ 0 w 252"/>
              <a:gd name="T23" fmla="*/ 238 h 288"/>
              <a:gd name="T24" fmla="*/ 14 w 252"/>
              <a:gd name="T25" fmla="*/ 252 h 288"/>
              <a:gd name="T26" fmla="*/ 95 w 252"/>
              <a:gd name="T27" fmla="*/ 252 h 288"/>
              <a:gd name="T28" fmla="*/ 94 w 252"/>
              <a:gd name="T29" fmla="*/ 256 h 288"/>
              <a:gd name="T30" fmla="*/ 126 w 252"/>
              <a:gd name="T31" fmla="*/ 288 h 288"/>
              <a:gd name="T32" fmla="*/ 158 w 252"/>
              <a:gd name="T33" fmla="*/ 256 h 288"/>
              <a:gd name="T34" fmla="*/ 157 w 252"/>
              <a:gd name="T35" fmla="*/ 252 h 288"/>
              <a:gd name="T36" fmla="*/ 238 w 252"/>
              <a:gd name="T37" fmla="*/ 252 h 288"/>
              <a:gd name="T38" fmla="*/ 252 w 252"/>
              <a:gd name="T39" fmla="*/ 238 h 288"/>
              <a:gd name="T40" fmla="*/ 217 w 252"/>
              <a:gd name="T41" fmla="*/ 204 h 288"/>
              <a:gd name="T42" fmla="*/ 108 w 252"/>
              <a:gd name="T43" fmla="*/ 32 h 288"/>
              <a:gd name="T44" fmla="*/ 126 w 252"/>
              <a:gd name="T45" fmla="*/ 14 h 288"/>
              <a:gd name="T46" fmla="*/ 144 w 252"/>
              <a:gd name="T47" fmla="*/ 32 h 288"/>
              <a:gd name="T48" fmla="*/ 143 w 252"/>
              <a:gd name="T49" fmla="*/ 37 h 288"/>
              <a:gd name="T50" fmla="*/ 126 w 252"/>
              <a:gd name="T51" fmla="*/ 35 h 288"/>
              <a:gd name="T52" fmla="*/ 109 w 252"/>
              <a:gd name="T53" fmla="*/ 37 h 288"/>
              <a:gd name="T54" fmla="*/ 108 w 252"/>
              <a:gd name="T55" fmla="*/ 3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Freeform 208"/>
          <p:cNvSpPr>
            <a:spLocks noEditPoints="1"/>
          </p:cNvSpPr>
          <p:nvPr/>
        </p:nvSpPr>
        <p:spPr bwMode="auto">
          <a:xfrm>
            <a:off x="491490" y="4864100"/>
            <a:ext cx="419735" cy="481330"/>
          </a:xfrm>
          <a:custGeom>
            <a:avLst/>
            <a:gdLst>
              <a:gd name="T0" fmla="*/ 217 w 252"/>
              <a:gd name="T1" fmla="*/ 204 h 288"/>
              <a:gd name="T2" fmla="*/ 217 w 252"/>
              <a:gd name="T3" fmla="*/ 196 h 288"/>
              <a:gd name="T4" fmla="*/ 217 w 252"/>
              <a:gd name="T5" fmla="*/ 126 h 288"/>
              <a:gd name="T6" fmla="*/ 156 w 252"/>
              <a:gd name="T7" fmla="*/ 40 h 288"/>
              <a:gd name="T8" fmla="*/ 158 w 252"/>
              <a:gd name="T9" fmla="*/ 32 h 288"/>
              <a:gd name="T10" fmla="*/ 126 w 252"/>
              <a:gd name="T11" fmla="*/ 0 h 288"/>
              <a:gd name="T12" fmla="*/ 94 w 252"/>
              <a:gd name="T13" fmla="*/ 32 h 288"/>
              <a:gd name="T14" fmla="*/ 96 w 252"/>
              <a:gd name="T15" fmla="*/ 40 h 288"/>
              <a:gd name="T16" fmla="*/ 35 w 252"/>
              <a:gd name="T17" fmla="*/ 126 h 288"/>
              <a:gd name="T18" fmla="*/ 35 w 252"/>
              <a:gd name="T19" fmla="*/ 196 h 288"/>
              <a:gd name="T20" fmla="*/ 35 w 252"/>
              <a:gd name="T21" fmla="*/ 204 h 288"/>
              <a:gd name="T22" fmla="*/ 0 w 252"/>
              <a:gd name="T23" fmla="*/ 238 h 288"/>
              <a:gd name="T24" fmla="*/ 14 w 252"/>
              <a:gd name="T25" fmla="*/ 252 h 288"/>
              <a:gd name="T26" fmla="*/ 95 w 252"/>
              <a:gd name="T27" fmla="*/ 252 h 288"/>
              <a:gd name="T28" fmla="*/ 94 w 252"/>
              <a:gd name="T29" fmla="*/ 256 h 288"/>
              <a:gd name="T30" fmla="*/ 126 w 252"/>
              <a:gd name="T31" fmla="*/ 288 h 288"/>
              <a:gd name="T32" fmla="*/ 158 w 252"/>
              <a:gd name="T33" fmla="*/ 256 h 288"/>
              <a:gd name="T34" fmla="*/ 157 w 252"/>
              <a:gd name="T35" fmla="*/ 252 h 288"/>
              <a:gd name="T36" fmla="*/ 238 w 252"/>
              <a:gd name="T37" fmla="*/ 252 h 288"/>
              <a:gd name="T38" fmla="*/ 252 w 252"/>
              <a:gd name="T39" fmla="*/ 238 h 288"/>
              <a:gd name="T40" fmla="*/ 217 w 252"/>
              <a:gd name="T41" fmla="*/ 204 h 288"/>
              <a:gd name="T42" fmla="*/ 108 w 252"/>
              <a:gd name="T43" fmla="*/ 32 h 288"/>
              <a:gd name="T44" fmla="*/ 126 w 252"/>
              <a:gd name="T45" fmla="*/ 14 h 288"/>
              <a:gd name="T46" fmla="*/ 144 w 252"/>
              <a:gd name="T47" fmla="*/ 32 h 288"/>
              <a:gd name="T48" fmla="*/ 143 w 252"/>
              <a:gd name="T49" fmla="*/ 37 h 288"/>
              <a:gd name="T50" fmla="*/ 126 w 252"/>
              <a:gd name="T51" fmla="*/ 35 h 288"/>
              <a:gd name="T52" fmla="*/ 109 w 252"/>
              <a:gd name="T53" fmla="*/ 37 h 288"/>
              <a:gd name="T54" fmla="*/ 108 w 252"/>
              <a:gd name="T55" fmla="*/ 3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Freeform 9"/>
          <p:cNvSpPr>
            <a:spLocks noEditPoints="1"/>
          </p:cNvSpPr>
          <p:nvPr/>
        </p:nvSpPr>
        <p:spPr>
          <a:xfrm>
            <a:off x="7123113" y="2717800"/>
            <a:ext cx="320675" cy="406400"/>
          </a:xfrm>
          <a:custGeom>
            <a:avLst/>
            <a:gdLst/>
            <a:ahLst/>
            <a:cxnLst>
              <a:cxn ang="0">
                <a:pos x="38258" y="289801"/>
              </a:cxn>
              <a:cxn ang="0">
                <a:pos x="54517" y="309887"/>
              </a:cxn>
              <a:cxn ang="0">
                <a:pos x="102339" y="358665"/>
              </a:cxn>
              <a:cxn ang="0">
                <a:pos x="117642" y="364404"/>
              </a:cxn>
              <a:cxn ang="0">
                <a:pos x="108078" y="350057"/>
              </a:cxn>
              <a:cxn ang="0">
                <a:pos x="103296" y="313712"/>
              </a:cxn>
              <a:cxn ang="0">
                <a:pos x="83210" y="294584"/>
              </a:cxn>
              <a:cxn ang="0">
                <a:pos x="44953" y="288845"/>
              </a:cxn>
              <a:cxn ang="0">
                <a:pos x="56430" y="221894"/>
              </a:cxn>
              <a:cxn ang="0">
                <a:pos x="56430" y="241979"/>
              </a:cxn>
              <a:cxn ang="0">
                <a:pos x="267804" y="175029"/>
              </a:cxn>
              <a:cxn ang="0">
                <a:pos x="56430" y="175029"/>
              </a:cxn>
              <a:cxn ang="0">
                <a:pos x="267804" y="145379"/>
              </a:cxn>
              <a:cxn ang="0">
                <a:pos x="36345" y="40170"/>
              </a:cxn>
              <a:cxn ang="0">
                <a:pos x="55474" y="58343"/>
              </a:cxn>
              <a:cxn ang="0">
                <a:pos x="29650" y="74602"/>
              </a:cxn>
              <a:cxn ang="0">
                <a:pos x="29650" y="268760"/>
              </a:cxn>
              <a:cxn ang="0">
                <a:pos x="55474" y="285019"/>
              </a:cxn>
              <a:cxn ang="0">
                <a:pos x="107121" y="286932"/>
              </a:cxn>
              <a:cxn ang="0">
                <a:pos x="113817" y="299366"/>
              </a:cxn>
              <a:cxn ang="0">
                <a:pos x="123381" y="364404"/>
              </a:cxn>
              <a:cxn ang="0">
                <a:pos x="265891" y="373012"/>
              </a:cxn>
              <a:cxn ang="0">
                <a:pos x="290758" y="356752"/>
              </a:cxn>
              <a:cxn ang="0">
                <a:pos x="290758" y="74602"/>
              </a:cxn>
              <a:cxn ang="0">
                <a:pos x="265891" y="58343"/>
              </a:cxn>
              <a:cxn ang="0">
                <a:pos x="246762" y="40170"/>
              </a:cxn>
              <a:cxn ang="0">
                <a:pos x="309887" y="49735"/>
              </a:cxn>
              <a:cxn ang="0">
                <a:pos x="320408" y="371099"/>
              </a:cxn>
              <a:cxn ang="0">
                <a:pos x="298410" y="402661"/>
              </a:cxn>
              <a:cxn ang="0">
                <a:pos x="22955" y="402661"/>
              </a:cxn>
              <a:cxn ang="0">
                <a:pos x="0" y="371099"/>
              </a:cxn>
              <a:cxn ang="0">
                <a:pos x="10521" y="49735"/>
              </a:cxn>
              <a:cxn ang="0">
                <a:pos x="156856" y="11477"/>
              </a:cxn>
              <a:cxn ang="0">
                <a:pos x="147292" y="17216"/>
              </a:cxn>
              <a:cxn ang="0">
                <a:pos x="144423" y="28693"/>
              </a:cxn>
              <a:cxn ang="0">
                <a:pos x="153031" y="35388"/>
              </a:cxn>
              <a:cxn ang="0">
                <a:pos x="164508" y="34432"/>
              </a:cxn>
              <a:cxn ang="0">
                <a:pos x="169290" y="23911"/>
              </a:cxn>
              <a:cxn ang="0">
                <a:pos x="164508" y="13390"/>
              </a:cxn>
              <a:cxn ang="0">
                <a:pos x="157813" y="0"/>
              </a:cxn>
              <a:cxn ang="0">
                <a:pos x="184593" y="12434"/>
              </a:cxn>
              <a:cxn ang="0">
                <a:pos x="223807" y="21998"/>
              </a:cxn>
              <a:cxn ang="0">
                <a:pos x="235285" y="32519"/>
              </a:cxn>
              <a:cxn ang="0">
                <a:pos x="80341" y="74602"/>
              </a:cxn>
              <a:cxn ang="0">
                <a:pos x="82254" y="27737"/>
              </a:cxn>
              <a:cxn ang="0">
                <a:pos x="96601" y="21042"/>
              </a:cxn>
              <a:cxn ang="0">
                <a:pos x="137728" y="6695"/>
              </a:cxn>
            </a:cxnLst>
            <a:pathLst>
              <a:path w="335" h="425">
                <a:moveTo>
                  <a:pt x="36" y="294"/>
                </a:moveTo>
                <a:lnTo>
                  <a:pt x="36" y="297"/>
                </a:lnTo>
                <a:lnTo>
                  <a:pt x="40" y="303"/>
                </a:lnTo>
                <a:lnTo>
                  <a:pt x="46" y="310"/>
                </a:lnTo>
                <a:lnTo>
                  <a:pt x="52" y="317"/>
                </a:lnTo>
                <a:lnTo>
                  <a:pt x="57" y="324"/>
                </a:lnTo>
                <a:lnTo>
                  <a:pt x="94" y="364"/>
                </a:lnTo>
                <a:lnTo>
                  <a:pt x="100" y="370"/>
                </a:lnTo>
                <a:lnTo>
                  <a:pt x="107" y="375"/>
                </a:lnTo>
                <a:lnTo>
                  <a:pt x="114" y="379"/>
                </a:lnTo>
                <a:lnTo>
                  <a:pt x="121" y="381"/>
                </a:lnTo>
                <a:lnTo>
                  <a:pt x="123" y="381"/>
                </a:lnTo>
                <a:lnTo>
                  <a:pt x="122" y="377"/>
                </a:lnTo>
                <a:lnTo>
                  <a:pt x="118" y="374"/>
                </a:lnTo>
                <a:lnTo>
                  <a:pt x="113" y="366"/>
                </a:lnTo>
                <a:lnTo>
                  <a:pt x="110" y="358"/>
                </a:lnTo>
                <a:lnTo>
                  <a:pt x="108" y="346"/>
                </a:lnTo>
                <a:lnTo>
                  <a:pt x="108" y="328"/>
                </a:lnTo>
                <a:lnTo>
                  <a:pt x="106" y="317"/>
                </a:lnTo>
                <a:lnTo>
                  <a:pt x="97" y="310"/>
                </a:lnTo>
                <a:lnTo>
                  <a:pt x="87" y="308"/>
                </a:lnTo>
                <a:lnTo>
                  <a:pt x="74" y="308"/>
                </a:lnTo>
                <a:lnTo>
                  <a:pt x="58" y="305"/>
                </a:lnTo>
                <a:lnTo>
                  <a:pt x="47" y="302"/>
                </a:lnTo>
                <a:lnTo>
                  <a:pt x="40" y="297"/>
                </a:lnTo>
                <a:lnTo>
                  <a:pt x="36" y="294"/>
                </a:lnTo>
                <a:close/>
                <a:moveTo>
                  <a:pt x="59" y="232"/>
                </a:moveTo>
                <a:lnTo>
                  <a:pt x="280" y="232"/>
                </a:lnTo>
                <a:lnTo>
                  <a:pt x="280" y="253"/>
                </a:lnTo>
                <a:lnTo>
                  <a:pt x="59" y="253"/>
                </a:lnTo>
                <a:lnTo>
                  <a:pt x="59" y="232"/>
                </a:lnTo>
                <a:close/>
                <a:moveTo>
                  <a:pt x="59" y="183"/>
                </a:moveTo>
                <a:lnTo>
                  <a:pt x="280" y="183"/>
                </a:lnTo>
                <a:lnTo>
                  <a:pt x="280" y="203"/>
                </a:lnTo>
                <a:lnTo>
                  <a:pt x="59" y="203"/>
                </a:lnTo>
                <a:lnTo>
                  <a:pt x="59" y="183"/>
                </a:lnTo>
                <a:close/>
                <a:moveTo>
                  <a:pt x="59" y="133"/>
                </a:moveTo>
                <a:lnTo>
                  <a:pt x="280" y="133"/>
                </a:lnTo>
                <a:lnTo>
                  <a:pt x="280" y="152"/>
                </a:lnTo>
                <a:lnTo>
                  <a:pt x="59" y="152"/>
                </a:lnTo>
                <a:lnTo>
                  <a:pt x="59" y="133"/>
                </a:lnTo>
                <a:close/>
                <a:moveTo>
                  <a:pt x="38" y="42"/>
                </a:moveTo>
                <a:lnTo>
                  <a:pt x="70" y="42"/>
                </a:lnTo>
                <a:lnTo>
                  <a:pt x="70" y="61"/>
                </a:lnTo>
                <a:lnTo>
                  <a:pt x="58" y="61"/>
                </a:lnTo>
                <a:lnTo>
                  <a:pt x="47" y="63"/>
                </a:lnTo>
                <a:lnTo>
                  <a:pt x="37" y="69"/>
                </a:lnTo>
                <a:lnTo>
                  <a:pt x="31" y="78"/>
                </a:lnTo>
                <a:lnTo>
                  <a:pt x="30" y="89"/>
                </a:lnTo>
                <a:lnTo>
                  <a:pt x="30" y="270"/>
                </a:lnTo>
                <a:lnTo>
                  <a:pt x="31" y="281"/>
                </a:lnTo>
                <a:lnTo>
                  <a:pt x="37" y="289"/>
                </a:lnTo>
                <a:lnTo>
                  <a:pt x="47" y="295"/>
                </a:lnTo>
                <a:lnTo>
                  <a:pt x="58" y="298"/>
                </a:lnTo>
                <a:lnTo>
                  <a:pt x="103" y="297"/>
                </a:lnTo>
                <a:lnTo>
                  <a:pt x="108" y="298"/>
                </a:lnTo>
                <a:lnTo>
                  <a:pt x="112" y="300"/>
                </a:lnTo>
                <a:lnTo>
                  <a:pt x="116" y="303"/>
                </a:lnTo>
                <a:lnTo>
                  <a:pt x="118" y="308"/>
                </a:lnTo>
                <a:lnTo>
                  <a:pt x="119" y="313"/>
                </a:lnTo>
                <a:lnTo>
                  <a:pt x="121" y="361"/>
                </a:lnTo>
                <a:lnTo>
                  <a:pt x="123" y="373"/>
                </a:lnTo>
                <a:lnTo>
                  <a:pt x="129" y="381"/>
                </a:lnTo>
                <a:lnTo>
                  <a:pt x="138" y="387"/>
                </a:lnTo>
                <a:lnTo>
                  <a:pt x="149" y="390"/>
                </a:lnTo>
                <a:lnTo>
                  <a:pt x="278" y="390"/>
                </a:lnTo>
                <a:lnTo>
                  <a:pt x="289" y="387"/>
                </a:lnTo>
                <a:lnTo>
                  <a:pt x="297" y="381"/>
                </a:lnTo>
                <a:lnTo>
                  <a:pt x="304" y="373"/>
                </a:lnTo>
                <a:lnTo>
                  <a:pt x="306" y="361"/>
                </a:lnTo>
                <a:lnTo>
                  <a:pt x="306" y="89"/>
                </a:lnTo>
                <a:lnTo>
                  <a:pt x="304" y="78"/>
                </a:lnTo>
                <a:lnTo>
                  <a:pt x="297" y="69"/>
                </a:lnTo>
                <a:lnTo>
                  <a:pt x="289" y="63"/>
                </a:lnTo>
                <a:lnTo>
                  <a:pt x="278" y="61"/>
                </a:lnTo>
                <a:lnTo>
                  <a:pt x="258" y="61"/>
                </a:lnTo>
                <a:lnTo>
                  <a:pt x="258" y="52"/>
                </a:lnTo>
                <a:lnTo>
                  <a:pt x="258" y="42"/>
                </a:lnTo>
                <a:lnTo>
                  <a:pt x="297" y="42"/>
                </a:lnTo>
                <a:lnTo>
                  <a:pt x="312" y="45"/>
                </a:lnTo>
                <a:lnTo>
                  <a:pt x="324" y="52"/>
                </a:lnTo>
                <a:lnTo>
                  <a:pt x="333" y="64"/>
                </a:lnTo>
                <a:lnTo>
                  <a:pt x="335" y="79"/>
                </a:lnTo>
                <a:lnTo>
                  <a:pt x="335" y="388"/>
                </a:lnTo>
                <a:lnTo>
                  <a:pt x="333" y="402"/>
                </a:lnTo>
                <a:lnTo>
                  <a:pt x="324" y="414"/>
                </a:lnTo>
                <a:lnTo>
                  <a:pt x="312" y="421"/>
                </a:lnTo>
                <a:lnTo>
                  <a:pt x="297" y="425"/>
                </a:lnTo>
                <a:lnTo>
                  <a:pt x="38" y="425"/>
                </a:lnTo>
                <a:lnTo>
                  <a:pt x="24" y="421"/>
                </a:lnTo>
                <a:lnTo>
                  <a:pt x="11" y="414"/>
                </a:lnTo>
                <a:lnTo>
                  <a:pt x="3" y="402"/>
                </a:lnTo>
                <a:lnTo>
                  <a:pt x="0" y="388"/>
                </a:lnTo>
                <a:lnTo>
                  <a:pt x="0" y="79"/>
                </a:lnTo>
                <a:lnTo>
                  <a:pt x="3" y="64"/>
                </a:lnTo>
                <a:lnTo>
                  <a:pt x="11" y="52"/>
                </a:lnTo>
                <a:lnTo>
                  <a:pt x="24" y="45"/>
                </a:lnTo>
                <a:lnTo>
                  <a:pt x="38" y="42"/>
                </a:lnTo>
                <a:close/>
                <a:moveTo>
                  <a:pt x="164" y="12"/>
                </a:moveTo>
                <a:lnTo>
                  <a:pt x="160" y="13"/>
                </a:lnTo>
                <a:lnTo>
                  <a:pt x="156" y="14"/>
                </a:lnTo>
                <a:lnTo>
                  <a:pt x="154" y="18"/>
                </a:lnTo>
                <a:lnTo>
                  <a:pt x="151" y="22"/>
                </a:lnTo>
                <a:lnTo>
                  <a:pt x="151" y="25"/>
                </a:lnTo>
                <a:lnTo>
                  <a:pt x="151" y="30"/>
                </a:lnTo>
                <a:lnTo>
                  <a:pt x="154" y="34"/>
                </a:lnTo>
                <a:lnTo>
                  <a:pt x="156" y="36"/>
                </a:lnTo>
                <a:lnTo>
                  <a:pt x="160" y="37"/>
                </a:lnTo>
                <a:lnTo>
                  <a:pt x="164" y="39"/>
                </a:lnTo>
                <a:lnTo>
                  <a:pt x="168" y="37"/>
                </a:lnTo>
                <a:lnTo>
                  <a:pt x="172" y="36"/>
                </a:lnTo>
                <a:lnTo>
                  <a:pt x="175" y="34"/>
                </a:lnTo>
                <a:lnTo>
                  <a:pt x="177" y="30"/>
                </a:lnTo>
                <a:lnTo>
                  <a:pt x="177" y="25"/>
                </a:lnTo>
                <a:lnTo>
                  <a:pt x="177" y="22"/>
                </a:lnTo>
                <a:lnTo>
                  <a:pt x="175" y="18"/>
                </a:lnTo>
                <a:lnTo>
                  <a:pt x="172" y="14"/>
                </a:lnTo>
                <a:lnTo>
                  <a:pt x="168" y="13"/>
                </a:lnTo>
                <a:lnTo>
                  <a:pt x="164" y="12"/>
                </a:lnTo>
                <a:close/>
                <a:moveTo>
                  <a:pt x="165" y="0"/>
                </a:moveTo>
                <a:lnTo>
                  <a:pt x="175" y="2"/>
                </a:lnTo>
                <a:lnTo>
                  <a:pt x="186" y="7"/>
                </a:lnTo>
                <a:lnTo>
                  <a:pt x="193" y="13"/>
                </a:lnTo>
                <a:lnTo>
                  <a:pt x="197" y="22"/>
                </a:lnTo>
                <a:lnTo>
                  <a:pt x="229" y="22"/>
                </a:lnTo>
                <a:lnTo>
                  <a:pt x="234" y="23"/>
                </a:lnTo>
                <a:lnTo>
                  <a:pt x="238" y="25"/>
                </a:lnTo>
                <a:lnTo>
                  <a:pt x="242" y="29"/>
                </a:lnTo>
                <a:lnTo>
                  <a:pt x="246" y="34"/>
                </a:lnTo>
                <a:lnTo>
                  <a:pt x="246" y="40"/>
                </a:lnTo>
                <a:lnTo>
                  <a:pt x="246" y="78"/>
                </a:lnTo>
                <a:lnTo>
                  <a:pt x="84" y="78"/>
                </a:lnTo>
                <a:lnTo>
                  <a:pt x="84" y="40"/>
                </a:lnTo>
                <a:lnTo>
                  <a:pt x="84" y="34"/>
                </a:lnTo>
                <a:lnTo>
                  <a:pt x="86" y="29"/>
                </a:lnTo>
                <a:lnTo>
                  <a:pt x="91" y="25"/>
                </a:lnTo>
                <a:lnTo>
                  <a:pt x="96" y="23"/>
                </a:lnTo>
                <a:lnTo>
                  <a:pt x="101" y="22"/>
                </a:lnTo>
                <a:lnTo>
                  <a:pt x="132" y="22"/>
                </a:lnTo>
                <a:lnTo>
                  <a:pt x="137" y="13"/>
                </a:lnTo>
                <a:lnTo>
                  <a:pt x="144" y="7"/>
                </a:lnTo>
                <a:lnTo>
                  <a:pt x="155" y="2"/>
                </a:lnTo>
                <a:lnTo>
                  <a:pt x="16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/>
          <a:p>
            <a:endParaRPr lang="en-US"/>
          </a:p>
        </p:txBody>
      </p:sp>
      <p:sp>
        <p:nvSpPr>
          <p:cNvPr id="5" name="Freeform 9"/>
          <p:cNvSpPr>
            <a:spLocks noEditPoints="1"/>
          </p:cNvSpPr>
          <p:nvPr/>
        </p:nvSpPr>
        <p:spPr>
          <a:xfrm>
            <a:off x="540703" y="5661025"/>
            <a:ext cx="320675" cy="406400"/>
          </a:xfrm>
          <a:custGeom>
            <a:avLst/>
            <a:gdLst/>
            <a:ahLst/>
            <a:cxnLst>
              <a:cxn ang="0">
                <a:pos x="38258" y="289801"/>
              </a:cxn>
              <a:cxn ang="0">
                <a:pos x="54517" y="309887"/>
              </a:cxn>
              <a:cxn ang="0">
                <a:pos x="102339" y="358665"/>
              </a:cxn>
              <a:cxn ang="0">
                <a:pos x="117642" y="364404"/>
              </a:cxn>
              <a:cxn ang="0">
                <a:pos x="108078" y="350057"/>
              </a:cxn>
              <a:cxn ang="0">
                <a:pos x="103296" y="313712"/>
              </a:cxn>
              <a:cxn ang="0">
                <a:pos x="83210" y="294584"/>
              </a:cxn>
              <a:cxn ang="0">
                <a:pos x="44953" y="288845"/>
              </a:cxn>
              <a:cxn ang="0">
                <a:pos x="56430" y="221894"/>
              </a:cxn>
              <a:cxn ang="0">
                <a:pos x="56430" y="241979"/>
              </a:cxn>
              <a:cxn ang="0">
                <a:pos x="267804" y="175029"/>
              </a:cxn>
              <a:cxn ang="0">
                <a:pos x="56430" y="175029"/>
              </a:cxn>
              <a:cxn ang="0">
                <a:pos x="267804" y="145379"/>
              </a:cxn>
              <a:cxn ang="0">
                <a:pos x="36345" y="40170"/>
              </a:cxn>
              <a:cxn ang="0">
                <a:pos x="55474" y="58343"/>
              </a:cxn>
              <a:cxn ang="0">
                <a:pos x="29650" y="74602"/>
              </a:cxn>
              <a:cxn ang="0">
                <a:pos x="29650" y="268760"/>
              </a:cxn>
              <a:cxn ang="0">
                <a:pos x="55474" y="285019"/>
              </a:cxn>
              <a:cxn ang="0">
                <a:pos x="107121" y="286932"/>
              </a:cxn>
              <a:cxn ang="0">
                <a:pos x="113817" y="299366"/>
              </a:cxn>
              <a:cxn ang="0">
                <a:pos x="123381" y="364404"/>
              </a:cxn>
              <a:cxn ang="0">
                <a:pos x="265891" y="373012"/>
              </a:cxn>
              <a:cxn ang="0">
                <a:pos x="290758" y="356752"/>
              </a:cxn>
              <a:cxn ang="0">
                <a:pos x="290758" y="74602"/>
              </a:cxn>
              <a:cxn ang="0">
                <a:pos x="265891" y="58343"/>
              </a:cxn>
              <a:cxn ang="0">
                <a:pos x="246762" y="40170"/>
              </a:cxn>
              <a:cxn ang="0">
                <a:pos x="309887" y="49735"/>
              </a:cxn>
              <a:cxn ang="0">
                <a:pos x="320408" y="371099"/>
              </a:cxn>
              <a:cxn ang="0">
                <a:pos x="298410" y="402661"/>
              </a:cxn>
              <a:cxn ang="0">
                <a:pos x="22955" y="402661"/>
              </a:cxn>
              <a:cxn ang="0">
                <a:pos x="0" y="371099"/>
              </a:cxn>
              <a:cxn ang="0">
                <a:pos x="10521" y="49735"/>
              </a:cxn>
              <a:cxn ang="0">
                <a:pos x="156856" y="11477"/>
              </a:cxn>
              <a:cxn ang="0">
                <a:pos x="147292" y="17216"/>
              </a:cxn>
              <a:cxn ang="0">
                <a:pos x="144423" y="28693"/>
              </a:cxn>
              <a:cxn ang="0">
                <a:pos x="153031" y="35388"/>
              </a:cxn>
              <a:cxn ang="0">
                <a:pos x="164508" y="34432"/>
              </a:cxn>
              <a:cxn ang="0">
                <a:pos x="169290" y="23911"/>
              </a:cxn>
              <a:cxn ang="0">
                <a:pos x="164508" y="13390"/>
              </a:cxn>
              <a:cxn ang="0">
                <a:pos x="157813" y="0"/>
              </a:cxn>
              <a:cxn ang="0">
                <a:pos x="184593" y="12434"/>
              </a:cxn>
              <a:cxn ang="0">
                <a:pos x="223807" y="21998"/>
              </a:cxn>
              <a:cxn ang="0">
                <a:pos x="235285" y="32519"/>
              </a:cxn>
              <a:cxn ang="0">
                <a:pos x="80341" y="74602"/>
              </a:cxn>
              <a:cxn ang="0">
                <a:pos x="82254" y="27737"/>
              </a:cxn>
              <a:cxn ang="0">
                <a:pos x="96601" y="21042"/>
              </a:cxn>
              <a:cxn ang="0">
                <a:pos x="137728" y="6695"/>
              </a:cxn>
            </a:cxnLst>
            <a:pathLst>
              <a:path w="335" h="425">
                <a:moveTo>
                  <a:pt x="36" y="294"/>
                </a:moveTo>
                <a:lnTo>
                  <a:pt x="36" y="297"/>
                </a:lnTo>
                <a:lnTo>
                  <a:pt x="40" y="303"/>
                </a:lnTo>
                <a:lnTo>
                  <a:pt x="46" y="310"/>
                </a:lnTo>
                <a:lnTo>
                  <a:pt x="52" y="317"/>
                </a:lnTo>
                <a:lnTo>
                  <a:pt x="57" y="324"/>
                </a:lnTo>
                <a:lnTo>
                  <a:pt x="94" y="364"/>
                </a:lnTo>
                <a:lnTo>
                  <a:pt x="100" y="370"/>
                </a:lnTo>
                <a:lnTo>
                  <a:pt x="107" y="375"/>
                </a:lnTo>
                <a:lnTo>
                  <a:pt x="114" y="379"/>
                </a:lnTo>
                <a:lnTo>
                  <a:pt x="121" y="381"/>
                </a:lnTo>
                <a:lnTo>
                  <a:pt x="123" y="381"/>
                </a:lnTo>
                <a:lnTo>
                  <a:pt x="122" y="377"/>
                </a:lnTo>
                <a:lnTo>
                  <a:pt x="118" y="374"/>
                </a:lnTo>
                <a:lnTo>
                  <a:pt x="113" y="366"/>
                </a:lnTo>
                <a:lnTo>
                  <a:pt x="110" y="358"/>
                </a:lnTo>
                <a:lnTo>
                  <a:pt x="108" y="346"/>
                </a:lnTo>
                <a:lnTo>
                  <a:pt x="108" y="328"/>
                </a:lnTo>
                <a:lnTo>
                  <a:pt x="106" y="317"/>
                </a:lnTo>
                <a:lnTo>
                  <a:pt x="97" y="310"/>
                </a:lnTo>
                <a:lnTo>
                  <a:pt x="87" y="308"/>
                </a:lnTo>
                <a:lnTo>
                  <a:pt x="74" y="308"/>
                </a:lnTo>
                <a:lnTo>
                  <a:pt x="58" y="305"/>
                </a:lnTo>
                <a:lnTo>
                  <a:pt x="47" y="302"/>
                </a:lnTo>
                <a:lnTo>
                  <a:pt x="40" y="297"/>
                </a:lnTo>
                <a:lnTo>
                  <a:pt x="36" y="294"/>
                </a:lnTo>
                <a:close/>
                <a:moveTo>
                  <a:pt x="59" y="232"/>
                </a:moveTo>
                <a:lnTo>
                  <a:pt x="280" y="232"/>
                </a:lnTo>
                <a:lnTo>
                  <a:pt x="280" y="253"/>
                </a:lnTo>
                <a:lnTo>
                  <a:pt x="59" y="253"/>
                </a:lnTo>
                <a:lnTo>
                  <a:pt x="59" y="232"/>
                </a:lnTo>
                <a:close/>
                <a:moveTo>
                  <a:pt x="59" y="183"/>
                </a:moveTo>
                <a:lnTo>
                  <a:pt x="280" y="183"/>
                </a:lnTo>
                <a:lnTo>
                  <a:pt x="280" y="203"/>
                </a:lnTo>
                <a:lnTo>
                  <a:pt x="59" y="203"/>
                </a:lnTo>
                <a:lnTo>
                  <a:pt x="59" y="183"/>
                </a:lnTo>
                <a:close/>
                <a:moveTo>
                  <a:pt x="59" y="133"/>
                </a:moveTo>
                <a:lnTo>
                  <a:pt x="280" y="133"/>
                </a:lnTo>
                <a:lnTo>
                  <a:pt x="280" y="152"/>
                </a:lnTo>
                <a:lnTo>
                  <a:pt x="59" y="152"/>
                </a:lnTo>
                <a:lnTo>
                  <a:pt x="59" y="133"/>
                </a:lnTo>
                <a:close/>
                <a:moveTo>
                  <a:pt x="38" y="42"/>
                </a:moveTo>
                <a:lnTo>
                  <a:pt x="70" y="42"/>
                </a:lnTo>
                <a:lnTo>
                  <a:pt x="70" y="61"/>
                </a:lnTo>
                <a:lnTo>
                  <a:pt x="58" y="61"/>
                </a:lnTo>
                <a:lnTo>
                  <a:pt x="47" y="63"/>
                </a:lnTo>
                <a:lnTo>
                  <a:pt x="37" y="69"/>
                </a:lnTo>
                <a:lnTo>
                  <a:pt x="31" y="78"/>
                </a:lnTo>
                <a:lnTo>
                  <a:pt x="30" y="89"/>
                </a:lnTo>
                <a:lnTo>
                  <a:pt x="30" y="270"/>
                </a:lnTo>
                <a:lnTo>
                  <a:pt x="31" y="281"/>
                </a:lnTo>
                <a:lnTo>
                  <a:pt x="37" y="289"/>
                </a:lnTo>
                <a:lnTo>
                  <a:pt x="47" y="295"/>
                </a:lnTo>
                <a:lnTo>
                  <a:pt x="58" y="298"/>
                </a:lnTo>
                <a:lnTo>
                  <a:pt x="103" y="297"/>
                </a:lnTo>
                <a:lnTo>
                  <a:pt x="108" y="298"/>
                </a:lnTo>
                <a:lnTo>
                  <a:pt x="112" y="300"/>
                </a:lnTo>
                <a:lnTo>
                  <a:pt x="116" y="303"/>
                </a:lnTo>
                <a:lnTo>
                  <a:pt x="118" y="308"/>
                </a:lnTo>
                <a:lnTo>
                  <a:pt x="119" y="313"/>
                </a:lnTo>
                <a:lnTo>
                  <a:pt x="121" y="361"/>
                </a:lnTo>
                <a:lnTo>
                  <a:pt x="123" y="373"/>
                </a:lnTo>
                <a:lnTo>
                  <a:pt x="129" y="381"/>
                </a:lnTo>
                <a:lnTo>
                  <a:pt x="138" y="387"/>
                </a:lnTo>
                <a:lnTo>
                  <a:pt x="149" y="390"/>
                </a:lnTo>
                <a:lnTo>
                  <a:pt x="278" y="390"/>
                </a:lnTo>
                <a:lnTo>
                  <a:pt x="289" y="387"/>
                </a:lnTo>
                <a:lnTo>
                  <a:pt x="297" y="381"/>
                </a:lnTo>
                <a:lnTo>
                  <a:pt x="304" y="373"/>
                </a:lnTo>
                <a:lnTo>
                  <a:pt x="306" y="361"/>
                </a:lnTo>
                <a:lnTo>
                  <a:pt x="306" y="89"/>
                </a:lnTo>
                <a:lnTo>
                  <a:pt x="304" y="78"/>
                </a:lnTo>
                <a:lnTo>
                  <a:pt x="297" y="69"/>
                </a:lnTo>
                <a:lnTo>
                  <a:pt x="289" y="63"/>
                </a:lnTo>
                <a:lnTo>
                  <a:pt x="278" y="61"/>
                </a:lnTo>
                <a:lnTo>
                  <a:pt x="258" y="61"/>
                </a:lnTo>
                <a:lnTo>
                  <a:pt x="258" y="52"/>
                </a:lnTo>
                <a:lnTo>
                  <a:pt x="258" y="42"/>
                </a:lnTo>
                <a:lnTo>
                  <a:pt x="297" y="42"/>
                </a:lnTo>
                <a:lnTo>
                  <a:pt x="312" y="45"/>
                </a:lnTo>
                <a:lnTo>
                  <a:pt x="324" y="52"/>
                </a:lnTo>
                <a:lnTo>
                  <a:pt x="333" y="64"/>
                </a:lnTo>
                <a:lnTo>
                  <a:pt x="335" y="79"/>
                </a:lnTo>
                <a:lnTo>
                  <a:pt x="335" y="388"/>
                </a:lnTo>
                <a:lnTo>
                  <a:pt x="333" y="402"/>
                </a:lnTo>
                <a:lnTo>
                  <a:pt x="324" y="414"/>
                </a:lnTo>
                <a:lnTo>
                  <a:pt x="312" y="421"/>
                </a:lnTo>
                <a:lnTo>
                  <a:pt x="297" y="425"/>
                </a:lnTo>
                <a:lnTo>
                  <a:pt x="38" y="425"/>
                </a:lnTo>
                <a:lnTo>
                  <a:pt x="24" y="421"/>
                </a:lnTo>
                <a:lnTo>
                  <a:pt x="11" y="414"/>
                </a:lnTo>
                <a:lnTo>
                  <a:pt x="3" y="402"/>
                </a:lnTo>
                <a:lnTo>
                  <a:pt x="0" y="388"/>
                </a:lnTo>
                <a:lnTo>
                  <a:pt x="0" y="79"/>
                </a:lnTo>
                <a:lnTo>
                  <a:pt x="3" y="64"/>
                </a:lnTo>
                <a:lnTo>
                  <a:pt x="11" y="52"/>
                </a:lnTo>
                <a:lnTo>
                  <a:pt x="24" y="45"/>
                </a:lnTo>
                <a:lnTo>
                  <a:pt x="38" y="42"/>
                </a:lnTo>
                <a:close/>
                <a:moveTo>
                  <a:pt x="164" y="12"/>
                </a:moveTo>
                <a:lnTo>
                  <a:pt x="160" y="13"/>
                </a:lnTo>
                <a:lnTo>
                  <a:pt x="156" y="14"/>
                </a:lnTo>
                <a:lnTo>
                  <a:pt x="154" y="18"/>
                </a:lnTo>
                <a:lnTo>
                  <a:pt x="151" y="22"/>
                </a:lnTo>
                <a:lnTo>
                  <a:pt x="151" y="25"/>
                </a:lnTo>
                <a:lnTo>
                  <a:pt x="151" y="30"/>
                </a:lnTo>
                <a:lnTo>
                  <a:pt x="154" y="34"/>
                </a:lnTo>
                <a:lnTo>
                  <a:pt x="156" y="36"/>
                </a:lnTo>
                <a:lnTo>
                  <a:pt x="160" y="37"/>
                </a:lnTo>
                <a:lnTo>
                  <a:pt x="164" y="39"/>
                </a:lnTo>
                <a:lnTo>
                  <a:pt x="168" y="37"/>
                </a:lnTo>
                <a:lnTo>
                  <a:pt x="172" y="36"/>
                </a:lnTo>
                <a:lnTo>
                  <a:pt x="175" y="34"/>
                </a:lnTo>
                <a:lnTo>
                  <a:pt x="177" y="30"/>
                </a:lnTo>
                <a:lnTo>
                  <a:pt x="177" y="25"/>
                </a:lnTo>
                <a:lnTo>
                  <a:pt x="177" y="22"/>
                </a:lnTo>
                <a:lnTo>
                  <a:pt x="175" y="18"/>
                </a:lnTo>
                <a:lnTo>
                  <a:pt x="172" y="14"/>
                </a:lnTo>
                <a:lnTo>
                  <a:pt x="168" y="13"/>
                </a:lnTo>
                <a:lnTo>
                  <a:pt x="164" y="12"/>
                </a:lnTo>
                <a:close/>
                <a:moveTo>
                  <a:pt x="165" y="0"/>
                </a:moveTo>
                <a:lnTo>
                  <a:pt x="175" y="2"/>
                </a:lnTo>
                <a:lnTo>
                  <a:pt x="186" y="7"/>
                </a:lnTo>
                <a:lnTo>
                  <a:pt x="193" y="13"/>
                </a:lnTo>
                <a:lnTo>
                  <a:pt x="197" y="22"/>
                </a:lnTo>
                <a:lnTo>
                  <a:pt x="229" y="22"/>
                </a:lnTo>
                <a:lnTo>
                  <a:pt x="234" y="23"/>
                </a:lnTo>
                <a:lnTo>
                  <a:pt x="238" y="25"/>
                </a:lnTo>
                <a:lnTo>
                  <a:pt x="242" y="29"/>
                </a:lnTo>
                <a:lnTo>
                  <a:pt x="246" y="34"/>
                </a:lnTo>
                <a:lnTo>
                  <a:pt x="246" y="40"/>
                </a:lnTo>
                <a:lnTo>
                  <a:pt x="246" y="78"/>
                </a:lnTo>
                <a:lnTo>
                  <a:pt x="84" y="78"/>
                </a:lnTo>
                <a:lnTo>
                  <a:pt x="84" y="40"/>
                </a:lnTo>
                <a:lnTo>
                  <a:pt x="84" y="34"/>
                </a:lnTo>
                <a:lnTo>
                  <a:pt x="86" y="29"/>
                </a:lnTo>
                <a:lnTo>
                  <a:pt x="91" y="25"/>
                </a:lnTo>
                <a:lnTo>
                  <a:pt x="96" y="23"/>
                </a:lnTo>
                <a:lnTo>
                  <a:pt x="101" y="22"/>
                </a:lnTo>
                <a:lnTo>
                  <a:pt x="132" y="22"/>
                </a:lnTo>
                <a:lnTo>
                  <a:pt x="137" y="13"/>
                </a:lnTo>
                <a:lnTo>
                  <a:pt x="144" y="7"/>
                </a:lnTo>
                <a:lnTo>
                  <a:pt x="155" y="2"/>
                </a:lnTo>
                <a:lnTo>
                  <a:pt x="16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41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244" name="文本框 8"/>
          <p:cNvSpPr txBox="1"/>
          <p:nvPr/>
        </p:nvSpPr>
        <p:spPr>
          <a:xfrm>
            <a:off x="1176338" y="454025"/>
            <a:ext cx="3141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ARHITECTURA  APLICAȚIEI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Content Placeholder 4" descr="C4-diagram-v3.drawi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2195" y="949960"/>
            <a:ext cx="5007610" cy="5346700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41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244" name="文本框 8"/>
          <p:cNvSpPr txBox="1"/>
          <p:nvPr/>
        </p:nvSpPr>
        <p:spPr>
          <a:xfrm>
            <a:off x="1176338" y="454025"/>
            <a:ext cx="31203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CRIPTARE</a:t>
            </a:r>
            <a:r>
              <a:rPr lang="ro-RO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ȘI DECRIPTARE</a:t>
            </a:r>
            <a:endParaRPr lang="ro-RO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9630" y="1721485"/>
            <a:ext cx="10492740" cy="158496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49630" y="4481195"/>
            <a:ext cx="10493375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1216025">
              <a:spcBef>
                <a:spcPct val="20000"/>
              </a:spcBef>
            </a:pPr>
            <a:r>
              <a:rPr lang="ro-RO" altLang="en-US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1. DATELE CU CARACTER PERSONAL ALE UTILIZATORILOR SUNT CRIPTATE PRIN ALGORITMUL  AES </a:t>
            </a:r>
            <a:endParaRPr lang="ro-RO" altLang="en-US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defTabSz="1216025">
              <a:spcBef>
                <a:spcPct val="20000"/>
              </a:spcBef>
            </a:pPr>
            <a:r>
              <a:rPr lang="ro-RO" altLang="en-US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2. SUNT UTILIZATE </a:t>
            </a:r>
            <a:r>
              <a:rPr lang="en-US" altLang="ro-RO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FUNC</a:t>
            </a:r>
            <a:r>
              <a:rPr lang="ro-RO" altLang="ro-RO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ȚIILE DE CRIPTARE ȘI DECRIPTARE </a:t>
            </a:r>
            <a:r>
              <a:rPr lang="ro-RO" altLang="en-US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OFERITE DE CĂTRE MYSQL (AES_ENCRYPT, AES_DECRYPT).</a:t>
            </a:r>
            <a:endParaRPr lang="ro-RO" altLang="en-US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defTabSz="1216025">
              <a:spcBef>
                <a:spcPct val="20000"/>
              </a:spcBef>
            </a:pPr>
            <a:r>
              <a:rPr lang="ro-RO" altLang="en-US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3. PENTRU CRIPTARE ESTE UTILIZATĂ O CHEIE SALVATA IN VARIABILELE DE ENVIRONMENT ALE APLICAȚIEI RESTFUL API</a:t>
            </a:r>
            <a:endParaRPr lang="ro-RO" altLang="en-US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4"/>
          <p:cNvSpPr txBox="1"/>
          <p:nvPr/>
        </p:nvSpPr>
        <p:spPr>
          <a:xfrm>
            <a:off x="3971925" y="1822450"/>
            <a:ext cx="1603375" cy="31543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99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lang="zh-CN" altLang="en-US" sz="199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7001193" y="-9525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1452563" y="4264025"/>
            <a:ext cx="3008313" cy="25939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7" name="文本框 38"/>
          <p:cNvSpPr txBox="1"/>
          <p:nvPr/>
        </p:nvSpPr>
        <p:spPr>
          <a:xfrm>
            <a:off x="6013450" y="3316288"/>
            <a:ext cx="124968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sz="2800" dirty="0">
                <a:solidFill>
                  <a:srgbClr val="30302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DEMO</a:t>
            </a:r>
            <a:endParaRPr lang="ro-RO" altLang="en-US" sz="2800" dirty="0">
              <a:solidFill>
                <a:srgbClr val="30302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rot="10800000" flipH="1">
            <a:off x="8498840" y="-9525"/>
            <a:ext cx="1511300" cy="2603500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直角三角形 39"/>
          <p:cNvSpPr/>
          <p:nvPr/>
        </p:nvSpPr>
        <p:spPr>
          <a:xfrm flipH="1">
            <a:off x="1452563" y="4255770"/>
            <a:ext cx="1512888" cy="2601913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40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343" name="文本框 8"/>
          <p:cNvSpPr txBox="1"/>
          <p:nvPr/>
        </p:nvSpPr>
        <p:spPr>
          <a:xfrm>
            <a:off x="1176338" y="454025"/>
            <a:ext cx="10591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o-RO" alt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DEMO 1</a:t>
            </a:r>
            <a:endParaRPr lang="ro-RO" alt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demo 1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76655" y="848360"/>
            <a:ext cx="10016490" cy="5337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 vol="30000"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1588</Words>
  <Application>WPS Presentation</Application>
  <PresentationFormat/>
  <Paragraphs>133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Calibri</vt:lpstr>
      <vt:lpstr>Microsoft YaHei</vt:lpstr>
      <vt:lpstr>Arial Unicode MS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tudor</cp:lastModifiedBy>
  <cp:revision>33</cp:revision>
  <dcterms:created xsi:type="dcterms:W3CDTF">2015-07-07T12:57:00Z</dcterms:created>
  <dcterms:modified xsi:type="dcterms:W3CDTF">2022-06-30T19:18:40Z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1033-11.2.0.11156</vt:lpwstr>
  </property>
  <property fmtid="{D5CDD505-2E9C-101B-9397-08002B2CF9AE}" pid="3" name="ICV">
    <vt:lpwstr>526881D0820B4538810E6E90C2755934</vt:lpwstr>
  </property>
</Properties>
</file>